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4"/>
  </p:sldMasterIdLst>
  <p:notesMasterIdLst>
    <p:notesMasterId r:id="rId31"/>
  </p:notesMasterIdLst>
  <p:sldIdLst>
    <p:sldId id="608" r:id="rId5"/>
    <p:sldId id="622" r:id="rId6"/>
    <p:sldId id="548" r:id="rId7"/>
    <p:sldId id="597" r:id="rId8"/>
    <p:sldId id="610" r:id="rId9"/>
    <p:sldId id="652" r:id="rId10"/>
    <p:sldId id="651" r:id="rId11"/>
    <p:sldId id="617" r:id="rId12"/>
    <p:sldId id="635" r:id="rId13"/>
    <p:sldId id="636" r:id="rId14"/>
    <p:sldId id="637" r:id="rId15"/>
    <p:sldId id="649" r:id="rId16"/>
    <p:sldId id="645" r:id="rId17"/>
    <p:sldId id="647" r:id="rId18"/>
    <p:sldId id="648" r:id="rId19"/>
    <p:sldId id="653" r:id="rId20"/>
    <p:sldId id="650" r:id="rId21"/>
    <p:sldId id="623" r:id="rId22"/>
    <p:sldId id="634" r:id="rId23"/>
    <p:sldId id="638" r:id="rId24"/>
    <p:sldId id="639" r:id="rId25"/>
    <p:sldId id="640" r:id="rId26"/>
    <p:sldId id="641" r:id="rId27"/>
    <p:sldId id="642" r:id="rId28"/>
    <p:sldId id="643" r:id="rId29"/>
    <p:sldId id="64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laskowski, Robert (DLT)" initials="KR(" lastIdx="3" clrIdx="0">
    <p:extLst>
      <p:ext uri="{19B8F6BF-5375-455C-9EA6-DF929625EA0E}">
        <p15:presenceInfo xmlns:p15="http://schemas.microsoft.com/office/powerpoint/2012/main" userId="S::Robert.Kalaskowski@dlt.ri.gov::d0c84f12-25f0-4264-8cbc-7473d9fc19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346"/>
    <a:srgbClr val="8C8F9A"/>
    <a:srgbClr val="277DD6"/>
    <a:srgbClr val="2B82DA"/>
    <a:srgbClr val="0152AD"/>
    <a:srgbClr val="0254AF"/>
    <a:srgbClr val="0658B3"/>
    <a:srgbClr val="CA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660"/>
  </p:normalViewPr>
  <p:slideViewPr>
    <p:cSldViewPr snapToGrid="0">
      <p:cViewPr varScale="1">
        <p:scale>
          <a:sx n="105" d="100"/>
          <a:sy n="105" d="100"/>
        </p:scale>
        <p:origin x="84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013660-B97C-48F9-B84A-BE55D1863304}" type="datetimeFigureOut">
              <a:rPr lang="en-US" smtClean="0"/>
              <a:t>4/6/2026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D185C5-3F30-404A-9A64-1DDAFC3EBFAE}" type="slidenum">
              <a:rPr lang="en-US" smtClean="0"/>
              <a:t>‹#›</a:t>
            </a:fld>
            <a:endParaRPr lang="en-US" dirty="0"/>
          </a:p>
        </p:txBody>
      </p:sp>
    </p:spTree>
    <p:extLst>
      <p:ext uri="{BB962C8B-B14F-4D97-AF65-F5344CB8AC3E}">
        <p14:creationId xmlns:p14="http://schemas.microsoft.com/office/powerpoint/2010/main" val="3900075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2</a:t>
            </a:fld>
            <a:endParaRPr lang="en-AU" dirty="0"/>
          </a:p>
        </p:txBody>
      </p:sp>
    </p:spTree>
    <p:extLst>
      <p:ext uri="{BB962C8B-B14F-4D97-AF65-F5344CB8AC3E}">
        <p14:creationId xmlns:p14="http://schemas.microsoft.com/office/powerpoint/2010/main" val="2043523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12</a:t>
            </a:fld>
            <a:endParaRPr lang="en-AU" dirty="0"/>
          </a:p>
        </p:txBody>
      </p:sp>
    </p:spTree>
    <p:extLst>
      <p:ext uri="{BB962C8B-B14F-4D97-AF65-F5344CB8AC3E}">
        <p14:creationId xmlns:p14="http://schemas.microsoft.com/office/powerpoint/2010/main" val="2793689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13</a:t>
            </a:fld>
            <a:endParaRPr lang="en-AU" dirty="0"/>
          </a:p>
        </p:txBody>
      </p:sp>
    </p:spTree>
    <p:extLst>
      <p:ext uri="{BB962C8B-B14F-4D97-AF65-F5344CB8AC3E}">
        <p14:creationId xmlns:p14="http://schemas.microsoft.com/office/powerpoint/2010/main" val="1865157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14</a:t>
            </a:fld>
            <a:endParaRPr lang="en-AU" dirty="0"/>
          </a:p>
        </p:txBody>
      </p:sp>
    </p:spTree>
    <p:extLst>
      <p:ext uri="{BB962C8B-B14F-4D97-AF65-F5344CB8AC3E}">
        <p14:creationId xmlns:p14="http://schemas.microsoft.com/office/powerpoint/2010/main" val="3166195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15</a:t>
            </a:fld>
            <a:endParaRPr lang="en-AU" dirty="0"/>
          </a:p>
        </p:txBody>
      </p:sp>
    </p:spTree>
    <p:extLst>
      <p:ext uri="{BB962C8B-B14F-4D97-AF65-F5344CB8AC3E}">
        <p14:creationId xmlns:p14="http://schemas.microsoft.com/office/powerpoint/2010/main" val="758844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16</a:t>
            </a:fld>
            <a:endParaRPr lang="en-AU" dirty="0"/>
          </a:p>
        </p:txBody>
      </p:sp>
    </p:spTree>
    <p:extLst>
      <p:ext uri="{BB962C8B-B14F-4D97-AF65-F5344CB8AC3E}">
        <p14:creationId xmlns:p14="http://schemas.microsoft.com/office/powerpoint/2010/main" val="29004539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18</a:t>
            </a:fld>
            <a:endParaRPr lang="en-AU" dirty="0"/>
          </a:p>
        </p:txBody>
      </p:sp>
    </p:spTree>
    <p:extLst>
      <p:ext uri="{BB962C8B-B14F-4D97-AF65-F5344CB8AC3E}">
        <p14:creationId xmlns:p14="http://schemas.microsoft.com/office/powerpoint/2010/main" val="13426798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19</a:t>
            </a:fld>
            <a:endParaRPr lang="en-AU" dirty="0"/>
          </a:p>
        </p:txBody>
      </p:sp>
    </p:spTree>
    <p:extLst>
      <p:ext uri="{BB962C8B-B14F-4D97-AF65-F5344CB8AC3E}">
        <p14:creationId xmlns:p14="http://schemas.microsoft.com/office/powerpoint/2010/main" val="2567520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20</a:t>
            </a:fld>
            <a:endParaRPr lang="en-AU" dirty="0"/>
          </a:p>
        </p:txBody>
      </p:sp>
    </p:spTree>
    <p:extLst>
      <p:ext uri="{BB962C8B-B14F-4D97-AF65-F5344CB8AC3E}">
        <p14:creationId xmlns:p14="http://schemas.microsoft.com/office/powerpoint/2010/main" val="22195129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21</a:t>
            </a:fld>
            <a:endParaRPr lang="en-AU" dirty="0"/>
          </a:p>
        </p:txBody>
      </p:sp>
    </p:spTree>
    <p:extLst>
      <p:ext uri="{BB962C8B-B14F-4D97-AF65-F5344CB8AC3E}">
        <p14:creationId xmlns:p14="http://schemas.microsoft.com/office/powerpoint/2010/main" val="3971384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22</a:t>
            </a:fld>
            <a:endParaRPr lang="en-AU" dirty="0"/>
          </a:p>
        </p:txBody>
      </p:sp>
    </p:spTree>
    <p:extLst>
      <p:ext uri="{BB962C8B-B14F-4D97-AF65-F5344CB8AC3E}">
        <p14:creationId xmlns:p14="http://schemas.microsoft.com/office/powerpoint/2010/main" val="3100031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3</a:t>
            </a:fld>
            <a:endParaRPr lang="en-AU" dirty="0"/>
          </a:p>
        </p:txBody>
      </p:sp>
    </p:spTree>
    <p:extLst>
      <p:ext uri="{BB962C8B-B14F-4D97-AF65-F5344CB8AC3E}">
        <p14:creationId xmlns:p14="http://schemas.microsoft.com/office/powerpoint/2010/main" val="4816957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23</a:t>
            </a:fld>
            <a:endParaRPr lang="en-AU" dirty="0"/>
          </a:p>
        </p:txBody>
      </p:sp>
    </p:spTree>
    <p:extLst>
      <p:ext uri="{BB962C8B-B14F-4D97-AF65-F5344CB8AC3E}">
        <p14:creationId xmlns:p14="http://schemas.microsoft.com/office/powerpoint/2010/main" val="1046419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24</a:t>
            </a:fld>
            <a:endParaRPr lang="en-AU" dirty="0"/>
          </a:p>
        </p:txBody>
      </p:sp>
    </p:spTree>
    <p:extLst>
      <p:ext uri="{BB962C8B-B14F-4D97-AF65-F5344CB8AC3E}">
        <p14:creationId xmlns:p14="http://schemas.microsoft.com/office/powerpoint/2010/main" val="33620842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25</a:t>
            </a:fld>
            <a:endParaRPr lang="en-AU" dirty="0"/>
          </a:p>
        </p:txBody>
      </p:sp>
    </p:spTree>
    <p:extLst>
      <p:ext uri="{BB962C8B-B14F-4D97-AF65-F5344CB8AC3E}">
        <p14:creationId xmlns:p14="http://schemas.microsoft.com/office/powerpoint/2010/main" val="2844211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4</a:t>
            </a:fld>
            <a:endParaRPr lang="en-AU" dirty="0"/>
          </a:p>
        </p:txBody>
      </p:sp>
    </p:spTree>
    <p:extLst>
      <p:ext uri="{BB962C8B-B14F-4D97-AF65-F5344CB8AC3E}">
        <p14:creationId xmlns:p14="http://schemas.microsoft.com/office/powerpoint/2010/main" val="1248789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5</a:t>
            </a:fld>
            <a:endParaRPr lang="en-AU" dirty="0"/>
          </a:p>
        </p:txBody>
      </p:sp>
    </p:spTree>
    <p:extLst>
      <p:ext uri="{BB962C8B-B14F-4D97-AF65-F5344CB8AC3E}">
        <p14:creationId xmlns:p14="http://schemas.microsoft.com/office/powerpoint/2010/main" val="1966884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6</a:t>
            </a:fld>
            <a:endParaRPr lang="en-AU" dirty="0"/>
          </a:p>
        </p:txBody>
      </p:sp>
    </p:spTree>
    <p:extLst>
      <p:ext uri="{BB962C8B-B14F-4D97-AF65-F5344CB8AC3E}">
        <p14:creationId xmlns:p14="http://schemas.microsoft.com/office/powerpoint/2010/main" val="255623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8</a:t>
            </a:fld>
            <a:endParaRPr lang="en-AU" dirty="0"/>
          </a:p>
        </p:txBody>
      </p:sp>
    </p:spTree>
    <p:extLst>
      <p:ext uri="{BB962C8B-B14F-4D97-AF65-F5344CB8AC3E}">
        <p14:creationId xmlns:p14="http://schemas.microsoft.com/office/powerpoint/2010/main" val="668229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9</a:t>
            </a:fld>
            <a:endParaRPr lang="en-AU" dirty="0"/>
          </a:p>
        </p:txBody>
      </p:sp>
    </p:spTree>
    <p:extLst>
      <p:ext uri="{BB962C8B-B14F-4D97-AF65-F5344CB8AC3E}">
        <p14:creationId xmlns:p14="http://schemas.microsoft.com/office/powerpoint/2010/main" val="4270824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10</a:t>
            </a:fld>
            <a:endParaRPr lang="en-AU" dirty="0"/>
          </a:p>
        </p:txBody>
      </p:sp>
    </p:spTree>
    <p:extLst>
      <p:ext uri="{BB962C8B-B14F-4D97-AF65-F5344CB8AC3E}">
        <p14:creationId xmlns:p14="http://schemas.microsoft.com/office/powerpoint/2010/main" val="41446666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79BBFA6-6FF5-4ACA-B523-C0EB578353E9}" type="slidenum">
              <a:rPr lang="en-AU" smtClean="0"/>
              <a:t>11</a:t>
            </a:fld>
            <a:endParaRPr lang="en-AU" dirty="0"/>
          </a:p>
        </p:txBody>
      </p:sp>
    </p:spTree>
    <p:extLst>
      <p:ext uri="{BB962C8B-B14F-4D97-AF65-F5344CB8AC3E}">
        <p14:creationId xmlns:p14="http://schemas.microsoft.com/office/powerpoint/2010/main" val="29215149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1">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5E961FD-291E-4942-B84C-5A716FDD4302}"/>
              </a:ext>
            </a:extLst>
          </p:cNvPr>
          <p:cNvSpPr>
            <a:spLocks noGrp="1"/>
          </p:cNvSpPr>
          <p:nvPr>
            <p:ph type="pic" sz="quarter" idx="13"/>
          </p:nvPr>
        </p:nvSpPr>
        <p:spPr>
          <a:xfrm>
            <a:off x="304800" y="304799"/>
            <a:ext cx="11572875" cy="353872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a:lstStyle>
            <a:lvl1pPr marL="0" indent="0">
              <a:buNone/>
              <a:defRPr/>
            </a:lvl1pPr>
          </a:lstStyle>
          <a:p>
            <a:r>
              <a:rPr lang="en-US" dirty="0"/>
              <a:t>Click icon to add picture</a:t>
            </a:r>
          </a:p>
        </p:txBody>
      </p:sp>
      <p:sp>
        <p:nvSpPr>
          <p:cNvPr id="13" name="Прямоугольник 2">
            <a:extLst>
              <a:ext uri="{FF2B5EF4-FFF2-40B4-BE49-F238E27FC236}">
                <a16:creationId xmlns:a16="http://schemas.microsoft.com/office/drawing/2014/main" id="{B7877920-6C8D-4802-81F7-DCDE19AEA2A6}"/>
              </a:ext>
            </a:extLst>
          </p:cNvPr>
          <p:cNvSpPr/>
          <p:nvPr/>
        </p:nvSpPr>
        <p:spPr>
          <a:xfrm>
            <a:off x="304800" y="4159116"/>
            <a:ext cx="8899100" cy="238674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Прямоугольник 11">
            <a:extLst>
              <a:ext uri="{FF2B5EF4-FFF2-40B4-BE49-F238E27FC236}">
                <a16:creationId xmlns:a16="http://schemas.microsoft.com/office/drawing/2014/main" id="{AC6E8A01-1018-4AFE-A229-B735D9B018CB}"/>
              </a:ext>
            </a:extLst>
          </p:cNvPr>
          <p:cNvSpPr/>
          <p:nvPr/>
        </p:nvSpPr>
        <p:spPr>
          <a:xfrm>
            <a:off x="9526469" y="4159116"/>
            <a:ext cx="2351843" cy="2386744"/>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9" name="Straight Connector 18">
            <a:extLst>
              <a:ext uri="{FF2B5EF4-FFF2-40B4-BE49-F238E27FC236}">
                <a16:creationId xmlns:a16="http://schemas.microsoft.com/office/drawing/2014/main" id="{7C450DC8-B6F7-403F-8C0C-54545608D944}"/>
              </a:ext>
            </a:extLst>
          </p:cNvPr>
          <p:cNvCxnSpPr/>
          <p:nvPr/>
        </p:nvCxnSpPr>
        <p:spPr>
          <a:xfrm>
            <a:off x="730471" y="5249772"/>
            <a:ext cx="5979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5534C59-34ED-4253-B5D0-0B6A3FABBF6D}"/>
              </a:ext>
            </a:extLst>
          </p:cNvPr>
          <p:cNvSpPr>
            <a:spLocks noGrp="1"/>
          </p:cNvSpPr>
          <p:nvPr>
            <p:ph type="ctrTitle" hasCustomPrompt="1"/>
          </p:nvPr>
        </p:nvSpPr>
        <p:spPr>
          <a:xfrm>
            <a:off x="622817" y="4399360"/>
            <a:ext cx="8266176" cy="701731"/>
          </a:xfrm>
        </p:spPr>
        <p:txBody>
          <a:bodyPr anchor="t"/>
          <a:lstStyle>
            <a:lvl1pPr algn="l">
              <a:defRPr sz="4400">
                <a:solidFill>
                  <a:schemeClr val="bg1"/>
                </a:solidFill>
              </a:defRPr>
            </a:lvl1pPr>
          </a:lstStyle>
          <a:p>
            <a:r>
              <a:rPr lang="en-US"/>
              <a:t>YOUR DECK’S TITLE GOES HERE</a:t>
            </a:r>
          </a:p>
        </p:txBody>
      </p:sp>
      <p:sp>
        <p:nvSpPr>
          <p:cNvPr id="3" name="Subtitle 2">
            <a:extLst>
              <a:ext uri="{FF2B5EF4-FFF2-40B4-BE49-F238E27FC236}">
                <a16:creationId xmlns:a16="http://schemas.microsoft.com/office/drawing/2014/main" id="{1455C329-DC2F-488E-861C-64EAB89C8320}"/>
              </a:ext>
            </a:extLst>
          </p:cNvPr>
          <p:cNvSpPr>
            <a:spLocks noGrp="1"/>
          </p:cNvSpPr>
          <p:nvPr>
            <p:ph type="subTitle" idx="1" hasCustomPrompt="1"/>
          </p:nvPr>
        </p:nvSpPr>
        <p:spPr>
          <a:xfrm>
            <a:off x="622817" y="5332289"/>
            <a:ext cx="8266176" cy="1069848"/>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Deck’s sub-title goes here. Just make sure it doesn’t exceed two lines!</a:t>
            </a:r>
          </a:p>
        </p:txBody>
      </p:sp>
      <p:pic>
        <p:nvPicPr>
          <p:cNvPr id="5" name="Picture 4" descr="A close up of a logo&#10;&#10;Description automatically generated">
            <a:extLst>
              <a:ext uri="{FF2B5EF4-FFF2-40B4-BE49-F238E27FC236}">
                <a16:creationId xmlns:a16="http://schemas.microsoft.com/office/drawing/2014/main" id="{68FB712C-ECCA-854D-8932-FA07B95C50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5529" y="4895859"/>
            <a:ext cx="1413722" cy="913257"/>
          </a:xfrm>
          <a:prstGeom prst="rect">
            <a:avLst/>
          </a:prstGeom>
        </p:spPr>
      </p:pic>
    </p:spTree>
    <p:extLst>
      <p:ext uri="{BB962C8B-B14F-4D97-AF65-F5344CB8AC3E}">
        <p14:creationId xmlns:p14="http://schemas.microsoft.com/office/powerpoint/2010/main" val="734707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s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numCol="3" spcCol="914400"/>
          <a:lstStyle>
            <a:lvl1pPr marL="0" indent="0">
              <a:buNone/>
              <a:tabLs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3412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304800" y="2085975"/>
            <a:ext cx="11582400"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540780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lumns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304800" y="2085975"/>
            <a:ext cx="5543550"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7">
            <a:extLst>
              <a:ext uri="{FF2B5EF4-FFF2-40B4-BE49-F238E27FC236}">
                <a16:creationId xmlns:a16="http://schemas.microsoft.com/office/drawing/2014/main" id="{94A30C68-45E3-466C-92E1-DBE369D97BB0}"/>
              </a:ext>
            </a:extLst>
          </p:cNvPr>
          <p:cNvSpPr>
            <a:spLocks noGrp="1"/>
          </p:cNvSpPr>
          <p:nvPr>
            <p:ph type="body" sz="quarter" idx="15"/>
          </p:nvPr>
        </p:nvSpPr>
        <p:spPr>
          <a:xfrm>
            <a:off x="6340602" y="2085975"/>
            <a:ext cx="5546598"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97339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exts and Image on the Righ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5483352"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6000" y="2085974"/>
            <a:ext cx="5791200" cy="370331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3304849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exts and Image on the Righ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483352" cy="701731"/>
          </a:xfrm>
        </p:spPr>
        <p:txBody>
          <a:bodyPr/>
          <a:lstStyle>
            <a:lvl1pPr>
              <a:defRPr/>
            </a:lvl1p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5483352"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5483352"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0"/>
            <a:ext cx="5788152" cy="54863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2126697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exts and Image on the Right 3">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609909C-F8EB-4588-A2C4-BCA7B7D97A6C}"/>
              </a:ext>
            </a:extLst>
          </p:cNvPr>
          <p:cNvSpPr/>
          <p:nvPr/>
        </p:nvSpPr>
        <p:spPr>
          <a:xfrm>
            <a:off x="304800" y="304800"/>
            <a:ext cx="5791200" cy="548639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dirty="0"/>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782574" y="724109"/>
            <a:ext cx="4736236" cy="1233952"/>
          </a:xfrm>
        </p:spPr>
        <p:txBody>
          <a:bodyPr>
            <a:noAutofit/>
          </a:bodyPr>
          <a:lstStyle>
            <a:lvl1pPr marL="0" indent="0">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Use this box to bring in a key takeaway or summary into your slide. Do your best to keep things in three lines or less.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0"/>
            <a:ext cx="5788152" cy="54863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2988280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exts and Image on the Lef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400800" y="2087878"/>
            <a:ext cx="5486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2085974"/>
            <a:ext cx="5791200" cy="370331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9573860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Texts and Image on the Left 2">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p:nvCxnSpPr>
        <p:spPr>
          <a:xfrm>
            <a:off x="648316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400798" y="172857"/>
            <a:ext cx="5486401" cy="701731"/>
          </a:xfrm>
        </p:spPr>
        <p:txBody>
          <a:bodyPr/>
          <a:lstStyle/>
          <a:p>
            <a:r>
              <a:rPr lang="en-US"/>
              <a:t>SLIDE’S HEADING HERE</a:t>
            </a: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400798"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400800" y="2087878"/>
            <a:ext cx="5486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16" name="Date Placeholder 3">
            <a:extLst>
              <a:ext uri="{FF2B5EF4-FFF2-40B4-BE49-F238E27FC236}">
                <a16:creationId xmlns:a16="http://schemas.microsoft.com/office/drawing/2014/main" id="{E0F68506-F2B8-2849-8886-49901662957E}"/>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7" name="Footer Placeholder 4">
            <a:extLst>
              <a:ext uri="{FF2B5EF4-FFF2-40B4-BE49-F238E27FC236}">
                <a16:creationId xmlns:a16="http://schemas.microsoft.com/office/drawing/2014/main" id="{8ECCE1B0-0480-104A-AF99-A109DD0A6D93}"/>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18" name="Slide Number Placeholder 5">
            <a:extLst>
              <a:ext uri="{FF2B5EF4-FFF2-40B4-BE49-F238E27FC236}">
                <a16:creationId xmlns:a16="http://schemas.microsoft.com/office/drawing/2014/main" id="{7664A6CD-E629-A347-B7EB-57C7F6422ED7}"/>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11" name="Picture 10">
            <a:extLst>
              <a:ext uri="{FF2B5EF4-FFF2-40B4-BE49-F238E27FC236}">
                <a16:creationId xmlns:a16="http://schemas.microsoft.com/office/drawing/2014/main" id="{595C2B58-14AE-7A48-B85E-34D6D00C7E9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21714683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Texts and Image on the Left 3">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p:nvCxnSpPr>
        <p:spPr>
          <a:xfrm>
            <a:off x="648316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400798" y="172857"/>
            <a:ext cx="5486401" cy="701731"/>
          </a:xfrm>
        </p:spPr>
        <p:txBody>
          <a:bodyPr/>
          <a:lstStyle/>
          <a:p>
            <a:r>
              <a:rPr lang="en-US"/>
              <a:t>SLIDE’S HEADING HERE</a:t>
            </a: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400798"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16" name="Date Placeholder 3">
            <a:extLst>
              <a:ext uri="{FF2B5EF4-FFF2-40B4-BE49-F238E27FC236}">
                <a16:creationId xmlns:a16="http://schemas.microsoft.com/office/drawing/2014/main" id="{FA6C9C15-39C7-6D45-9BF7-5153D2F74436}"/>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7" name="Footer Placeholder 4">
            <a:extLst>
              <a:ext uri="{FF2B5EF4-FFF2-40B4-BE49-F238E27FC236}">
                <a16:creationId xmlns:a16="http://schemas.microsoft.com/office/drawing/2014/main" id="{45E1E24B-46B0-A645-8449-22498BEFFD66}"/>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18" name="Slide Number Placeholder 5">
            <a:extLst>
              <a:ext uri="{FF2B5EF4-FFF2-40B4-BE49-F238E27FC236}">
                <a16:creationId xmlns:a16="http://schemas.microsoft.com/office/drawing/2014/main" id="{C3BA7217-CC81-EF42-A555-ECDF069A2A86}"/>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11" name="Picture 10">
            <a:extLst>
              <a:ext uri="{FF2B5EF4-FFF2-40B4-BE49-F238E27FC236}">
                <a16:creationId xmlns:a16="http://schemas.microsoft.com/office/drawing/2014/main" id="{FB2F6BAF-EDD1-564C-8BE0-E913CB982A7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1465014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Image on the Right">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p:nvCxnSpPr>
        <p:spPr>
          <a:xfrm>
            <a:off x="387168"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486401" cy="701731"/>
          </a:xfrm>
        </p:spPr>
        <p:txBody>
          <a:bodyPr/>
          <a:lstStyle/>
          <a:p>
            <a:r>
              <a:rPr lang="en-US"/>
              <a:t>SLIDE’S HEADING HERE</a:t>
            </a: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16" name="Date Placeholder 3">
            <a:extLst>
              <a:ext uri="{FF2B5EF4-FFF2-40B4-BE49-F238E27FC236}">
                <a16:creationId xmlns:a16="http://schemas.microsoft.com/office/drawing/2014/main" id="{FBD370D5-9DA3-8E4B-867E-72640AEBBD3D}"/>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7" name="Footer Placeholder 4">
            <a:extLst>
              <a:ext uri="{FF2B5EF4-FFF2-40B4-BE49-F238E27FC236}">
                <a16:creationId xmlns:a16="http://schemas.microsoft.com/office/drawing/2014/main" id="{7A4D692A-5661-4242-A116-0F23FCD0B9C9}"/>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18" name="Slide Number Placeholder 5">
            <a:extLst>
              <a:ext uri="{FF2B5EF4-FFF2-40B4-BE49-F238E27FC236}">
                <a16:creationId xmlns:a16="http://schemas.microsoft.com/office/drawing/2014/main" id="{5FB80B03-7F2D-174A-A00E-20D35736F7FE}"/>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11" name="Picture 10">
            <a:extLst>
              <a:ext uri="{FF2B5EF4-FFF2-40B4-BE49-F238E27FC236}">
                <a16:creationId xmlns:a16="http://schemas.microsoft.com/office/drawing/2014/main" id="{CCAE756C-4A0C-EE44-B94F-FAE5169909A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451120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2">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5E961FD-291E-4942-B84C-5A716FDD4302}"/>
              </a:ext>
            </a:extLst>
          </p:cNvPr>
          <p:cNvSpPr>
            <a:spLocks noGrp="1"/>
          </p:cNvSpPr>
          <p:nvPr>
            <p:ph type="pic" sz="quarter" idx="13"/>
          </p:nvPr>
        </p:nvSpPr>
        <p:spPr>
          <a:xfrm>
            <a:off x="304800" y="304799"/>
            <a:ext cx="11572875" cy="353872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a:lstStyle>
            <a:lvl1pPr marL="0" indent="0">
              <a:buNone/>
              <a:defRPr/>
            </a:lvl1pPr>
          </a:lstStyle>
          <a:p>
            <a:r>
              <a:rPr lang="en-US" dirty="0"/>
              <a:t>Click icon to add picture</a:t>
            </a:r>
          </a:p>
        </p:txBody>
      </p:sp>
      <p:sp>
        <p:nvSpPr>
          <p:cNvPr id="13" name="Прямоугольник 2">
            <a:extLst>
              <a:ext uri="{FF2B5EF4-FFF2-40B4-BE49-F238E27FC236}">
                <a16:creationId xmlns:a16="http://schemas.microsoft.com/office/drawing/2014/main" id="{B7877920-6C8D-4802-81F7-DCDE19AEA2A6}"/>
              </a:ext>
            </a:extLst>
          </p:cNvPr>
          <p:cNvSpPr/>
          <p:nvPr/>
        </p:nvSpPr>
        <p:spPr>
          <a:xfrm>
            <a:off x="2992323" y="4159116"/>
            <a:ext cx="8899100" cy="238674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Прямоугольник 11">
            <a:extLst>
              <a:ext uri="{FF2B5EF4-FFF2-40B4-BE49-F238E27FC236}">
                <a16:creationId xmlns:a16="http://schemas.microsoft.com/office/drawing/2014/main" id="{AC6E8A01-1018-4AFE-A229-B735D9B018CB}"/>
              </a:ext>
            </a:extLst>
          </p:cNvPr>
          <p:cNvSpPr/>
          <p:nvPr/>
        </p:nvSpPr>
        <p:spPr>
          <a:xfrm>
            <a:off x="304800" y="4159116"/>
            <a:ext cx="2351843" cy="2386744"/>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19" name="Straight Connector 18">
            <a:extLst>
              <a:ext uri="{FF2B5EF4-FFF2-40B4-BE49-F238E27FC236}">
                <a16:creationId xmlns:a16="http://schemas.microsoft.com/office/drawing/2014/main" id="{7C450DC8-B6F7-403F-8C0C-54545608D944}"/>
              </a:ext>
            </a:extLst>
          </p:cNvPr>
          <p:cNvCxnSpPr/>
          <p:nvPr/>
        </p:nvCxnSpPr>
        <p:spPr>
          <a:xfrm>
            <a:off x="3417994" y="5249772"/>
            <a:ext cx="5979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5534C59-34ED-4253-B5D0-0B6A3FABBF6D}"/>
              </a:ext>
            </a:extLst>
          </p:cNvPr>
          <p:cNvSpPr>
            <a:spLocks noGrp="1"/>
          </p:cNvSpPr>
          <p:nvPr>
            <p:ph type="ctrTitle" hasCustomPrompt="1"/>
          </p:nvPr>
        </p:nvSpPr>
        <p:spPr>
          <a:xfrm>
            <a:off x="3310340" y="4399360"/>
            <a:ext cx="8266176" cy="701731"/>
          </a:xfrm>
        </p:spPr>
        <p:txBody>
          <a:bodyPr anchor="t"/>
          <a:lstStyle>
            <a:lvl1pPr algn="l">
              <a:defRPr sz="4400">
                <a:solidFill>
                  <a:schemeClr val="bg1"/>
                </a:solidFill>
              </a:defRPr>
            </a:lvl1pPr>
          </a:lstStyle>
          <a:p>
            <a:r>
              <a:rPr lang="en-US"/>
              <a:t>YOUR DECK’S TITLE GOES HERE</a:t>
            </a:r>
          </a:p>
        </p:txBody>
      </p:sp>
      <p:sp>
        <p:nvSpPr>
          <p:cNvPr id="3" name="Subtitle 2">
            <a:extLst>
              <a:ext uri="{FF2B5EF4-FFF2-40B4-BE49-F238E27FC236}">
                <a16:creationId xmlns:a16="http://schemas.microsoft.com/office/drawing/2014/main" id="{1455C329-DC2F-488E-861C-64EAB89C8320}"/>
              </a:ext>
            </a:extLst>
          </p:cNvPr>
          <p:cNvSpPr>
            <a:spLocks noGrp="1"/>
          </p:cNvSpPr>
          <p:nvPr>
            <p:ph type="subTitle" idx="1" hasCustomPrompt="1"/>
          </p:nvPr>
        </p:nvSpPr>
        <p:spPr>
          <a:xfrm>
            <a:off x="3310340" y="5332289"/>
            <a:ext cx="8266176" cy="1069848"/>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Deck’s sub-title goes here. Just make sure it doesn’t exceed two lines!</a:t>
            </a:r>
          </a:p>
        </p:txBody>
      </p:sp>
      <p:pic>
        <p:nvPicPr>
          <p:cNvPr id="9" name="Picture 8" descr="A close up of a logo&#10;&#10;Description automatically generated">
            <a:extLst>
              <a:ext uri="{FF2B5EF4-FFF2-40B4-BE49-F238E27FC236}">
                <a16:creationId xmlns:a16="http://schemas.microsoft.com/office/drawing/2014/main" id="{5004871C-F02A-4E4A-A3CA-0CF803416C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3860" y="4895859"/>
            <a:ext cx="1413722" cy="913257"/>
          </a:xfrm>
          <a:prstGeom prst="rect">
            <a:avLst/>
          </a:prstGeom>
        </p:spPr>
      </p:pic>
    </p:spTree>
    <p:extLst>
      <p:ext uri="{BB962C8B-B14F-4D97-AF65-F5344CB8AC3E}">
        <p14:creationId xmlns:p14="http://schemas.microsoft.com/office/powerpoint/2010/main" val="25157564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ntent Placeholder – Full Slid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304800" y="2085975"/>
            <a:ext cx="11582400"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marR="0" indent="0" algn="l" defTabSz="914400" rtl="0" eaLnBrk="1" fontAlgn="auto" latinLnBrk="0" hangingPunct="1">
              <a:lnSpc>
                <a:spcPct val="123000"/>
              </a:lnSpc>
              <a:spcBef>
                <a:spcPts val="600"/>
              </a:spcBef>
              <a:spcAft>
                <a:spcPts val="600"/>
              </a:spcAft>
              <a:buClr>
                <a:schemeClr val="accent1"/>
              </a:buClr>
              <a:buSzTx/>
              <a:buFont typeface="Arial" panose="020B0604020202020204" pitchFamily="34" charset="0"/>
              <a:buNone/>
              <a:tabLst/>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7843863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ent Placeholder – Right Commentary Box">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304801" y="2085975"/>
            <a:ext cx="6335696"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Text Placeholder 6">
            <a:extLst>
              <a:ext uri="{FF2B5EF4-FFF2-40B4-BE49-F238E27FC236}">
                <a16:creationId xmlns:a16="http://schemas.microsoft.com/office/drawing/2014/main" id="{782DA860-E44E-4BDF-8956-F8CFA5C41734}"/>
              </a:ext>
            </a:extLst>
          </p:cNvPr>
          <p:cNvSpPr>
            <a:spLocks noGrp="1"/>
          </p:cNvSpPr>
          <p:nvPr>
            <p:ph type="body" sz="quarter" idx="17"/>
          </p:nvPr>
        </p:nvSpPr>
        <p:spPr>
          <a:xfrm>
            <a:off x="7149483" y="2261138"/>
            <a:ext cx="4533532" cy="33529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87866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ntent Placeholder – Left Commentary Box">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5551504" y="2085975"/>
            <a:ext cx="6335696"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Text Placeholder 6">
            <a:extLst>
              <a:ext uri="{FF2B5EF4-FFF2-40B4-BE49-F238E27FC236}">
                <a16:creationId xmlns:a16="http://schemas.microsoft.com/office/drawing/2014/main" id="{782DA860-E44E-4BDF-8956-F8CFA5C41734}"/>
              </a:ext>
            </a:extLst>
          </p:cNvPr>
          <p:cNvSpPr>
            <a:spLocks noGrp="1"/>
          </p:cNvSpPr>
          <p:nvPr>
            <p:ph type="body" sz="quarter" idx="17"/>
          </p:nvPr>
        </p:nvSpPr>
        <p:spPr>
          <a:xfrm>
            <a:off x="476320" y="2261138"/>
            <a:ext cx="4533532" cy="33529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16994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hree Topics and Right Imag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7608162" y="2085975"/>
            <a:ext cx="4279037"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34744182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Big Image Top Center 1">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0" y="0"/>
            <a:ext cx="12192000" cy="411923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299556"/>
            <a:ext cx="11582400" cy="701731"/>
          </a:xfrm>
        </p:spPr>
        <p:txBody>
          <a:bodyPr/>
          <a:lstStyle>
            <a:lvl1pPr algn="ctr">
              <a:defRPr>
                <a:solidFill>
                  <a:schemeClr val="bg1"/>
                </a:solidFill>
              </a:defRPr>
            </a:lvl1p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1307101" y="2157972"/>
            <a:ext cx="9574750" cy="850392"/>
          </a:xfrm>
        </p:spPr>
        <p:txBody>
          <a:bodyPr>
            <a:noAutofit/>
          </a:bodyPr>
          <a:lstStyle>
            <a:lvl1pPr marL="0" indent="0" algn="ctr">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1752" y="4456590"/>
            <a:ext cx="11585448" cy="133460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14513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ig Image Top Center 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66B9E84-EAB5-4256-B0FC-EBDD2DE11CAA}"/>
              </a:ext>
            </a:extLst>
          </p:cNvPr>
          <p:cNvSpPr/>
          <p:nvPr/>
        </p:nvSpPr>
        <p:spPr>
          <a:xfrm>
            <a:off x="0" y="0"/>
            <a:ext cx="12192000" cy="24765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dirty="0"/>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95325" y="762000"/>
            <a:ext cx="10801350" cy="335723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95325" y="4456590"/>
            <a:ext cx="10798302" cy="133460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236631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Full">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0" y="0"/>
            <a:ext cx="12192000" cy="68579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Tree>
    <p:extLst>
      <p:ext uri="{BB962C8B-B14F-4D97-AF65-F5344CB8AC3E}">
        <p14:creationId xmlns:p14="http://schemas.microsoft.com/office/powerpoint/2010/main" val="24403452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our Images">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799"/>
            <a:ext cx="56388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6248400" y="304799"/>
            <a:ext cx="56388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12" name="Picture Placeholder 6">
            <a:extLst>
              <a:ext uri="{FF2B5EF4-FFF2-40B4-BE49-F238E27FC236}">
                <a16:creationId xmlns:a16="http://schemas.microsoft.com/office/drawing/2014/main" id="{E0F372CA-BA6E-4848-ACA8-D2B859CE96CF}"/>
              </a:ext>
            </a:extLst>
          </p:cNvPr>
          <p:cNvSpPr>
            <a:spLocks noGrp="1"/>
          </p:cNvSpPr>
          <p:nvPr>
            <p:ph type="pic" sz="quarter" idx="17"/>
          </p:nvPr>
        </p:nvSpPr>
        <p:spPr>
          <a:xfrm>
            <a:off x="304800" y="3200400"/>
            <a:ext cx="5638800" cy="25908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13" name="Picture Placeholder 6">
            <a:extLst>
              <a:ext uri="{FF2B5EF4-FFF2-40B4-BE49-F238E27FC236}">
                <a16:creationId xmlns:a16="http://schemas.microsoft.com/office/drawing/2014/main" id="{319E8062-8734-42E6-9356-0CE8EC4F549D}"/>
              </a:ext>
            </a:extLst>
          </p:cNvPr>
          <p:cNvSpPr>
            <a:spLocks noGrp="1"/>
          </p:cNvSpPr>
          <p:nvPr>
            <p:ph type="pic" sz="quarter" idx="18"/>
          </p:nvPr>
        </p:nvSpPr>
        <p:spPr>
          <a:xfrm>
            <a:off x="6248400" y="3200400"/>
            <a:ext cx="5638800" cy="25908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27942751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ix Images">
    <p:spTree>
      <p:nvGrpSpPr>
        <p:cNvPr id="1" name=""/>
        <p:cNvGrpSpPr/>
        <p:nvPr/>
      </p:nvGrpSpPr>
      <p:grpSpPr>
        <a:xfrm>
          <a:off x="0" y="0"/>
          <a:ext cx="0" cy="0"/>
          <a:chOff x="0" y="0"/>
          <a:chExt cx="0" cy="0"/>
        </a:xfrm>
      </p:grpSpPr>
      <p:sp>
        <p:nvSpPr>
          <p:cNvPr id="17" name="Picture Placeholder 6">
            <a:extLst>
              <a:ext uri="{FF2B5EF4-FFF2-40B4-BE49-F238E27FC236}">
                <a16:creationId xmlns:a16="http://schemas.microsoft.com/office/drawing/2014/main" id="{FD4F58E7-6674-4D6D-B28B-4FB4B152A9DA}"/>
              </a:ext>
            </a:extLst>
          </p:cNvPr>
          <p:cNvSpPr>
            <a:spLocks noGrp="1"/>
          </p:cNvSpPr>
          <p:nvPr>
            <p:ph type="pic" sz="quarter" idx="20"/>
          </p:nvPr>
        </p:nvSpPr>
        <p:spPr>
          <a:xfrm>
            <a:off x="304801"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18" name="Picture Placeholder 6">
            <a:extLst>
              <a:ext uri="{FF2B5EF4-FFF2-40B4-BE49-F238E27FC236}">
                <a16:creationId xmlns:a16="http://schemas.microsoft.com/office/drawing/2014/main" id="{E5E5F7BD-6E72-44E3-8CFF-CC5897C0F48C}"/>
              </a:ext>
            </a:extLst>
          </p:cNvPr>
          <p:cNvSpPr>
            <a:spLocks noGrp="1"/>
          </p:cNvSpPr>
          <p:nvPr>
            <p:ph type="pic" sz="quarter" idx="21"/>
          </p:nvPr>
        </p:nvSpPr>
        <p:spPr>
          <a:xfrm>
            <a:off x="4267201"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19" name="Picture Placeholder 6">
            <a:extLst>
              <a:ext uri="{FF2B5EF4-FFF2-40B4-BE49-F238E27FC236}">
                <a16:creationId xmlns:a16="http://schemas.microsoft.com/office/drawing/2014/main" id="{9C170412-F504-4CF0-9253-A4F4151FF0F1}"/>
              </a:ext>
            </a:extLst>
          </p:cNvPr>
          <p:cNvSpPr>
            <a:spLocks noGrp="1"/>
          </p:cNvSpPr>
          <p:nvPr>
            <p:ph type="pic" sz="quarter" idx="22"/>
          </p:nvPr>
        </p:nvSpPr>
        <p:spPr>
          <a:xfrm>
            <a:off x="8229600"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1"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4267201"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16" name="Picture Placeholder 6">
            <a:extLst>
              <a:ext uri="{FF2B5EF4-FFF2-40B4-BE49-F238E27FC236}">
                <a16:creationId xmlns:a16="http://schemas.microsoft.com/office/drawing/2014/main" id="{37B63177-0F26-4894-B6E8-CC20012E4DAC}"/>
              </a:ext>
            </a:extLst>
          </p:cNvPr>
          <p:cNvSpPr>
            <a:spLocks noGrp="1"/>
          </p:cNvSpPr>
          <p:nvPr>
            <p:ph type="pic" sz="quarter" idx="19"/>
          </p:nvPr>
        </p:nvSpPr>
        <p:spPr>
          <a:xfrm>
            <a:off x="8229600"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19362958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wo Images">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0"/>
            <a:ext cx="5638800" cy="3524434"/>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6248400" y="304800"/>
            <a:ext cx="5638800" cy="3524434"/>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1322882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ransition 1">
    <p:spTree>
      <p:nvGrpSpPr>
        <p:cNvPr id="1" name=""/>
        <p:cNvGrpSpPr/>
        <p:nvPr/>
      </p:nvGrpSpPr>
      <p:grpSpPr>
        <a:xfrm>
          <a:off x="0" y="0"/>
          <a:ext cx="0" cy="0"/>
          <a:chOff x="0" y="0"/>
          <a:chExt cx="0" cy="0"/>
        </a:xfrm>
      </p:grpSpPr>
      <p:sp>
        <p:nvSpPr>
          <p:cNvPr id="8" name="Прямоугольник 28">
            <a:extLst>
              <a:ext uri="{FF2B5EF4-FFF2-40B4-BE49-F238E27FC236}">
                <a16:creationId xmlns:a16="http://schemas.microsoft.com/office/drawing/2014/main" id="{00F98947-48BE-4678-805E-54C7D3A5418A}"/>
              </a:ext>
            </a:extLst>
          </p:cNvPr>
          <p:cNvSpPr/>
          <p:nvPr/>
        </p:nvSpPr>
        <p:spPr>
          <a:xfrm>
            <a:off x="304800" y="304800"/>
            <a:ext cx="11582400" cy="6248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9" name="Straight Connector 8">
            <a:extLst>
              <a:ext uri="{FF2B5EF4-FFF2-40B4-BE49-F238E27FC236}">
                <a16:creationId xmlns:a16="http://schemas.microsoft.com/office/drawing/2014/main" id="{1A7458D1-E74D-4D21-9BE4-97F658C9ED21}"/>
              </a:ext>
            </a:extLst>
          </p:cNvPr>
          <p:cNvCxnSpPr/>
          <p:nvPr/>
        </p:nvCxnSpPr>
        <p:spPr>
          <a:xfrm>
            <a:off x="5797019" y="3429000"/>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D8BD7FE-5910-4840-9838-A66DCA5ABA9A}"/>
              </a:ext>
            </a:extLst>
          </p:cNvPr>
          <p:cNvSpPr>
            <a:spLocks noGrp="1"/>
          </p:cNvSpPr>
          <p:nvPr>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4" name="Freeform: Shape 13">
            <a:extLst>
              <a:ext uri="{FF2B5EF4-FFF2-40B4-BE49-F238E27FC236}">
                <a16:creationId xmlns:a16="http://schemas.microsoft.com/office/drawing/2014/main" id="{502E6161-959F-4D97-A425-DEBED66A1D2A}"/>
              </a:ext>
            </a:extLst>
          </p:cNvPr>
          <p:cNvSpPr/>
          <p:nvPr/>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dirty="0"/>
          </a:p>
        </p:txBody>
      </p:sp>
      <p:sp>
        <p:nvSpPr>
          <p:cNvPr id="15" name="Freeform: Shape 14">
            <a:extLst>
              <a:ext uri="{FF2B5EF4-FFF2-40B4-BE49-F238E27FC236}">
                <a16:creationId xmlns:a16="http://schemas.microsoft.com/office/drawing/2014/main" id="{D510F7FB-D9D5-4C19-B7C0-F200AACFA448}"/>
              </a:ext>
            </a:extLst>
          </p:cNvPr>
          <p:cNvSpPr/>
          <p:nvPr/>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dirty="0"/>
          </a:p>
        </p:txBody>
      </p:sp>
      <p:pic>
        <p:nvPicPr>
          <p:cNvPr id="10" name="Picture 9" descr="A close up of a logo&#10;&#10;Description automatically generated">
            <a:extLst>
              <a:ext uri="{FF2B5EF4-FFF2-40B4-BE49-F238E27FC236}">
                <a16:creationId xmlns:a16="http://schemas.microsoft.com/office/drawing/2014/main" id="{BEEC27EB-7031-1A4A-BDEC-D59BFC085D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6411" y="5721178"/>
            <a:ext cx="819178" cy="529185"/>
          </a:xfrm>
          <a:prstGeom prst="rect">
            <a:avLst/>
          </a:prstGeom>
        </p:spPr>
      </p:pic>
    </p:spTree>
    <p:extLst>
      <p:ext uri="{BB962C8B-B14F-4D97-AF65-F5344CB8AC3E}">
        <p14:creationId xmlns:p14="http://schemas.microsoft.com/office/powerpoint/2010/main" val="2145880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Big Imag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0" y="2076451"/>
            <a:ext cx="12192000" cy="4781549"/>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6432497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Three Pictures 1">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2FC5AAE-3D9A-43D5-9205-F7B97E8DAABF}"/>
              </a:ext>
            </a:extLst>
          </p:cNvPr>
          <p:cNvSpPr>
            <a:spLocks noGrp="1"/>
          </p:cNvSpPr>
          <p:nvPr>
            <p:ph type="pic" sz="quarter" idx="13"/>
          </p:nvPr>
        </p:nvSpPr>
        <p:spPr>
          <a:xfrm>
            <a:off x="3048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r>
              <a:rPr lang="en-US" dirty="0"/>
              <a:t>Click icon to add picture</a:t>
            </a:r>
          </a:p>
        </p:txBody>
      </p:sp>
      <p:sp>
        <p:nvSpPr>
          <p:cNvPr id="15" name="Picture Placeholder 9">
            <a:extLst>
              <a:ext uri="{FF2B5EF4-FFF2-40B4-BE49-F238E27FC236}">
                <a16:creationId xmlns:a16="http://schemas.microsoft.com/office/drawing/2014/main" id="{AFA37361-44B5-4488-B109-A62840EACEE1}"/>
              </a:ext>
            </a:extLst>
          </p:cNvPr>
          <p:cNvSpPr>
            <a:spLocks noGrp="1"/>
          </p:cNvSpPr>
          <p:nvPr>
            <p:ph type="pic" sz="quarter" idx="14"/>
          </p:nvPr>
        </p:nvSpPr>
        <p:spPr>
          <a:xfrm>
            <a:off x="42672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r>
              <a:rPr lang="en-US" dirty="0"/>
              <a:t>Click icon to add picture</a:t>
            </a:r>
          </a:p>
        </p:txBody>
      </p:sp>
      <p:sp>
        <p:nvSpPr>
          <p:cNvPr id="16" name="Picture Placeholder 9">
            <a:extLst>
              <a:ext uri="{FF2B5EF4-FFF2-40B4-BE49-F238E27FC236}">
                <a16:creationId xmlns:a16="http://schemas.microsoft.com/office/drawing/2014/main" id="{EEFDC6C9-DABB-483B-B96D-97224B50B302}"/>
              </a:ext>
            </a:extLst>
          </p:cNvPr>
          <p:cNvSpPr>
            <a:spLocks noGrp="1"/>
          </p:cNvSpPr>
          <p:nvPr>
            <p:ph type="pic" sz="quarter" idx="15"/>
          </p:nvPr>
        </p:nvSpPr>
        <p:spPr>
          <a:xfrm>
            <a:off x="82296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r>
              <a:rPr lang="en-US" dirty="0"/>
              <a:t>Click icon to add picture</a:t>
            </a:r>
          </a:p>
        </p:txBody>
      </p:sp>
      <p:sp>
        <p:nvSpPr>
          <p:cNvPr id="18" name="Text Placeholder 17">
            <a:extLst>
              <a:ext uri="{FF2B5EF4-FFF2-40B4-BE49-F238E27FC236}">
                <a16:creationId xmlns:a16="http://schemas.microsoft.com/office/drawing/2014/main" id="{05B292F9-7FD3-4226-9CB6-937617C85354}"/>
              </a:ext>
            </a:extLst>
          </p:cNvPr>
          <p:cNvSpPr>
            <a:spLocks noGrp="1"/>
          </p:cNvSpPr>
          <p:nvPr>
            <p:ph type="body" sz="quarter" idx="16"/>
          </p:nvPr>
        </p:nvSpPr>
        <p:spPr>
          <a:xfrm>
            <a:off x="3048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17">
            <a:extLst>
              <a:ext uri="{FF2B5EF4-FFF2-40B4-BE49-F238E27FC236}">
                <a16:creationId xmlns:a16="http://schemas.microsoft.com/office/drawing/2014/main" id="{7594F567-187D-4079-8719-D2AEA7A20E28}"/>
              </a:ext>
            </a:extLst>
          </p:cNvPr>
          <p:cNvSpPr>
            <a:spLocks noGrp="1"/>
          </p:cNvSpPr>
          <p:nvPr>
            <p:ph type="body" sz="quarter" idx="17"/>
          </p:nvPr>
        </p:nvSpPr>
        <p:spPr>
          <a:xfrm>
            <a:off x="42672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17">
            <a:extLst>
              <a:ext uri="{FF2B5EF4-FFF2-40B4-BE49-F238E27FC236}">
                <a16:creationId xmlns:a16="http://schemas.microsoft.com/office/drawing/2014/main" id="{8697E9F4-C324-4115-9019-98FE38D323CF}"/>
              </a:ext>
            </a:extLst>
          </p:cNvPr>
          <p:cNvSpPr>
            <a:spLocks noGrp="1"/>
          </p:cNvSpPr>
          <p:nvPr>
            <p:ph type="body" sz="quarter" idx="18"/>
          </p:nvPr>
        </p:nvSpPr>
        <p:spPr>
          <a:xfrm>
            <a:off x="82296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Date Placeholder 3">
            <a:extLst>
              <a:ext uri="{FF2B5EF4-FFF2-40B4-BE49-F238E27FC236}">
                <a16:creationId xmlns:a16="http://schemas.microsoft.com/office/drawing/2014/main" id="{41A05605-4673-EF4D-97D2-061B2D1D4BDB}"/>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9" name="Footer Placeholder 4">
            <a:extLst>
              <a:ext uri="{FF2B5EF4-FFF2-40B4-BE49-F238E27FC236}">
                <a16:creationId xmlns:a16="http://schemas.microsoft.com/office/drawing/2014/main" id="{B8CFDA98-5C50-5646-84E9-96727EB88491}"/>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22" name="Slide Number Placeholder 5">
            <a:extLst>
              <a:ext uri="{FF2B5EF4-FFF2-40B4-BE49-F238E27FC236}">
                <a16:creationId xmlns:a16="http://schemas.microsoft.com/office/drawing/2014/main" id="{5600889A-6216-EC4E-9870-47246310BB4B}"/>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12" name="Picture 11">
            <a:extLst>
              <a:ext uri="{FF2B5EF4-FFF2-40B4-BE49-F238E27FC236}">
                <a16:creationId xmlns:a16="http://schemas.microsoft.com/office/drawing/2014/main" id="{3BC5B744-8009-3143-BEE0-4176508FBDD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329366729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Three Pictures 2">
    <p:spTree>
      <p:nvGrpSpPr>
        <p:cNvPr id="1" name=""/>
        <p:cNvGrpSpPr/>
        <p:nvPr/>
      </p:nvGrpSpPr>
      <p:grpSpPr>
        <a:xfrm>
          <a:off x="0" y="0"/>
          <a:ext cx="0" cy="0"/>
          <a:chOff x="0" y="0"/>
          <a:chExt cx="0" cy="0"/>
        </a:xfrm>
      </p:grpSpPr>
      <p:sp>
        <p:nvSpPr>
          <p:cNvPr id="15" name="Picture Placeholder 9">
            <a:extLst>
              <a:ext uri="{FF2B5EF4-FFF2-40B4-BE49-F238E27FC236}">
                <a16:creationId xmlns:a16="http://schemas.microsoft.com/office/drawing/2014/main" id="{AFA37361-44B5-4488-B109-A62840EACEE1}"/>
              </a:ext>
            </a:extLst>
          </p:cNvPr>
          <p:cNvSpPr>
            <a:spLocks noGrp="1"/>
          </p:cNvSpPr>
          <p:nvPr>
            <p:ph type="pic" sz="quarter" idx="14"/>
          </p:nvPr>
        </p:nvSpPr>
        <p:spPr>
          <a:xfrm>
            <a:off x="4267200" y="304805"/>
            <a:ext cx="36576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r>
              <a:rPr lang="en-US" dirty="0"/>
              <a:t>Click icon to add picture</a:t>
            </a:r>
          </a:p>
        </p:txBody>
      </p:sp>
      <p:sp>
        <p:nvSpPr>
          <p:cNvPr id="16" name="Picture Placeholder 9">
            <a:extLst>
              <a:ext uri="{FF2B5EF4-FFF2-40B4-BE49-F238E27FC236}">
                <a16:creationId xmlns:a16="http://schemas.microsoft.com/office/drawing/2014/main" id="{EEFDC6C9-DABB-483B-B96D-97224B50B302}"/>
              </a:ext>
            </a:extLst>
          </p:cNvPr>
          <p:cNvSpPr>
            <a:spLocks noGrp="1"/>
          </p:cNvSpPr>
          <p:nvPr>
            <p:ph type="pic" sz="quarter" idx="15"/>
          </p:nvPr>
        </p:nvSpPr>
        <p:spPr>
          <a:xfrm>
            <a:off x="8229600" y="304805"/>
            <a:ext cx="36576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r>
              <a:rPr lang="en-US" dirty="0"/>
              <a:t>Click icon to add picture</a:t>
            </a:r>
          </a:p>
        </p:txBody>
      </p:sp>
      <p:sp>
        <p:nvSpPr>
          <p:cNvPr id="18" name="Text Placeholder 17">
            <a:extLst>
              <a:ext uri="{FF2B5EF4-FFF2-40B4-BE49-F238E27FC236}">
                <a16:creationId xmlns:a16="http://schemas.microsoft.com/office/drawing/2014/main" id="{05B292F9-7FD3-4226-9CB6-937617C85354}"/>
              </a:ext>
            </a:extLst>
          </p:cNvPr>
          <p:cNvSpPr>
            <a:spLocks noGrp="1"/>
          </p:cNvSpPr>
          <p:nvPr>
            <p:ph type="body" sz="quarter" idx="16"/>
          </p:nvPr>
        </p:nvSpPr>
        <p:spPr>
          <a:xfrm>
            <a:off x="304800" y="3200092"/>
            <a:ext cx="3467100" cy="2621588"/>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Picture Placeholder 9">
            <a:extLst>
              <a:ext uri="{FF2B5EF4-FFF2-40B4-BE49-F238E27FC236}">
                <a16:creationId xmlns:a16="http://schemas.microsoft.com/office/drawing/2014/main" id="{E0C94A59-C24A-40AC-B2F1-ED06DB4CD7E5}"/>
              </a:ext>
            </a:extLst>
          </p:cNvPr>
          <p:cNvSpPr>
            <a:spLocks noGrp="1"/>
          </p:cNvSpPr>
          <p:nvPr>
            <p:ph type="pic" sz="quarter" idx="17"/>
          </p:nvPr>
        </p:nvSpPr>
        <p:spPr>
          <a:xfrm>
            <a:off x="4267200" y="3200091"/>
            <a:ext cx="76200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r>
              <a:rPr lang="en-US" dirty="0"/>
              <a:t>Click icon to add picture</a:t>
            </a:r>
          </a:p>
        </p:txBody>
      </p:sp>
      <p:sp>
        <p:nvSpPr>
          <p:cNvPr id="23" name="Text Placeholder 17">
            <a:extLst>
              <a:ext uri="{FF2B5EF4-FFF2-40B4-BE49-F238E27FC236}">
                <a16:creationId xmlns:a16="http://schemas.microsoft.com/office/drawing/2014/main" id="{0D21CA02-AC55-4DCD-98E6-9803C3AEFD8B}"/>
              </a:ext>
            </a:extLst>
          </p:cNvPr>
          <p:cNvSpPr>
            <a:spLocks noGrp="1"/>
          </p:cNvSpPr>
          <p:nvPr>
            <p:ph type="body" sz="quarter" idx="18" hasCustomPrompt="1"/>
          </p:nvPr>
        </p:nvSpPr>
        <p:spPr>
          <a:xfrm>
            <a:off x="304800" y="304800"/>
            <a:ext cx="3467100" cy="2621588"/>
          </a:xfrm>
        </p:spPr>
        <p:txBody>
          <a:bodyPr/>
          <a:lstStyle>
            <a:lvl1pPr marL="0" indent="0">
              <a:buNone/>
              <a:defRPr sz="2100">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Use this box to bring in a key takeaway or summary into your slide. Do your best to keep things in six lines or less.</a:t>
            </a:r>
          </a:p>
        </p:txBody>
      </p:sp>
      <p:sp>
        <p:nvSpPr>
          <p:cNvPr id="14" name="Date Placeholder 3">
            <a:extLst>
              <a:ext uri="{FF2B5EF4-FFF2-40B4-BE49-F238E27FC236}">
                <a16:creationId xmlns:a16="http://schemas.microsoft.com/office/drawing/2014/main" id="{BF6E4A07-27A9-094F-8DB5-EE2F6E964ABA}"/>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7" name="Footer Placeholder 4">
            <a:extLst>
              <a:ext uri="{FF2B5EF4-FFF2-40B4-BE49-F238E27FC236}">
                <a16:creationId xmlns:a16="http://schemas.microsoft.com/office/drawing/2014/main" id="{BA4C077D-C991-644C-81E6-FFD90EE00349}"/>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19" name="Slide Number Placeholder 5">
            <a:extLst>
              <a:ext uri="{FF2B5EF4-FFF2-40B4-BE49-F238E27FC236}">
                <a16:creationId xmlns:a16="http://schemas.microsoft.com/office/drawing/2014/main" id="{A5ED4FAA-F8EB-B347-BB80-08C44430D5F5}"/>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11" name="Picture 10">
            <a:extLst>
              <a:ext uri="{FF2B5EF4-FFF2-40B4-BE49-F238E27FC236}">
                <a16:creationId xmlns:a16="http://schemas.microsoft.com/office/drawing/2014/main" id="{D891A1BD-E79D-A44B-87B6-312280B3AAE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19295475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Profi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4350058" y="172857"/>
            <a:ext cx="7537142"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4350058" y="1031273"/>
            <a:ext cx="7537142"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0"/>
            <a:ext cx="3716784" cy="5484493"/>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cxnSp>
        <p:nvCxnSpPr>
          <p:cNvPr id="10" name="Straight Connector 9">
            <a:extLst>
              <a:ext uri="{FF2B5EF4-FFF2-40B4-BE49-F238E27FC236}">
                <a16:creationId xmlns:a16="http://schemas.microsoft.com/office/drawing/2014/main" id="{82E3DF9E-32BA-4F96-ADC8-62FDD7755298}"/>
              </a:ext>
            </a:extLst>
          </p:cNvPr>
          <p:cNvCxnSpPr/>
          <p:nvPr/>
        </p:nvCxnSpPr>
        <p:spPr>
          <a:xfrm>
            <a:off x="445378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03519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eam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8855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15" name="Picture Placeholder 6">
            <a:extLst>
              <a:ext uri="{FF2B5EF4-FFF2-40B4-BE49-F238E27FC236}">
                <a16:creationId xmlns:a16="http://schemas.microsoft.com/office/drawing/2014/main" id="{91F6218F-0AE1-41B7-9A6D-FDFFDD043CD5}"/>
              </a:ext>
            </a:extLst>
          </p:cNvPr>
          <p:cNvSpPr>
            <a:spLocks noGrp="1"/>
          </p:cNvSpPr>
          <p:nvPr>
            <p:ph type="pic" sz="quarter" idx="16"/>
          </p:nvPr>
        </p:nvSpPr>
        <p:spPr>
          <a:xfrm>
            <a:off x="38573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16" name="Picture Placeholder 6">
            <a:extLst>
              <a:ext uri="{FF2B5EF4-FFF2-40B4-BE49-F238E27FC236}">
                <a16:creationId xmlns:a16="http://schemas.microsoft.com/office/drawing/2014/main" id="{EA6055BE-5FA2-4458-AB6F-50BE18BBC4A9}"/>
              </a:ext>
            </a:extLst>
          </p:cNvPr>
          <p:cNvSpPr>
            <a:spLocks noGrp="1"/>
          </p:cNvSpPr>
          <p:nvPr>
            <p:ph type="pic" sz="quarter" idx="17"/>
          </p:nvPr>
        </p:nvSpPr>
        <p:spPr>
          <a:xfrm>
            <a:off x="68291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17" name="Picture Placeholder 6">
            <a:extLst>
              <a:ext uri="{FF2B5EF4-FFF2-40B4-BE49-F238E27FC236}">
                <a16:creationId xmlns:a16="http://schemas.microsoft.com/office/drawing/2014/main" id="{12FF07AC-7092-489B-94B3-A93B15520D78}"/>
              </a:ext>
            </a:extLst>
          </p:cNvPr>
          <p:cNvSpPr>
            <a:spLocks noGrp="1"/>
          </p:cNvSpPr>
          <p:nvPr>
            <p:ph type="pic" sz="quarter" idx="18"/>
          </p:nvPr>
        </p:nvSpPr>
        <p:spPr>
          <a:xfrm>
            <a:off x="98009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25145138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Team Slide 2">
    <p:spTree>
      <p:nvGrpSpPr>
        <p:cNvPr id="1" name=""/>
        <p:cNvGrpSpPr/>
        <p:nvPr/>
      </p:nvGrpSpPr>
      <p:grpSpPr>
        <a:xfrm>
          <a:off x="0" y="0"/>
          <a:ext cx="0" cy="0"/>
          <a:chOff x="0" y="0"/>
          <a:chExt cx="0" cy="0"/>
        </a:xfrm>
      </p:grpSpPr>
      <p:sp>
        <p:nvSpPr>
          <p:cNvPr id="32" name="Picture Placeholder 6">
            <a:extLst>
              <a:ext uri="{FF2B5EF4-FFF2-40B4-BE49-F238E27FC236}">
                <a16:creationId xmlns:a16="http://schemas.microsoft.com/office/drawing/2014/main" id="{02AE9FC7-020F-4429-98DD-7566A702573A}"/>
              </a:ext>
            </a:extLst>
          </p:cNvPr>
          <p:cNvSpPr>
            <a:spLocks noGrp="1"/>
          </p:cNvSpPr>
          <p:nvPr>
            <p:ph type="pic" sz="quarter" idx="21"/>
          </p:nvPr>
        </p:nvSpPr>
        <p:spPr>
          <a:xfrm>
            <a:off x="6435493" y="3214645"/>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33" name="Picture Placeholder 6">
            <a:extLst>
              <a:ext uri="{FF2B5EF4-FFF2-40B4-BE49-F238E27FC236}">
                <a16:creationId xmlns:a16="http://schemas.microsoft.com/office/drawing/2014/main" id="{40903F09-AEC9-4C51-A708-7B0D77FDD951}"/>
              </a:ext>
            </a:extLst>
          </p:cNvPr>
          <p:cNvSpPr>
            <a:spLocks noGrp="1"/>
          </p:cNvSpPr>
          <p:nvPr>
            <p:ph type="pic" sz="quarter" idx="22"/>
          </p:nvPr>
        </p:nvSpPr>
        <p:spPr>
          <a:xfrm>
            <a:off x="9312043" y="3214645"/>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245004"/>
            <a:ext cx="4533900" cy="701731"/>
          </a:xfrm>
        </p:spPr>
        <p:txBody>
          <a:bodyPr/>
          <a:lstStyle/>
          <a:p>
            <a:r>
              <a:rPr lang="en-US"/>
              <a:t>HEADING HERE</a:t>
            </a: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2103420"/>
            <a:ext cx="45339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over here. Do your best to not exceed two lines.</a:t>
            </a:r>
          </a:p>
        </p:txBody>
      </p:sp>
      <p:sp>
        <p:nvSpPr>
          <p:cNvPr id="16" name="Picture Placeholder 6">
            <a:extLst>
              <a:ext uri="{FF2B5EF4-FFF2-40B4-BE49-F238E27FC236}">
                <a16:creationId xmlns:a16="http://schemas.microsoft.com/office/drawing/2014/main" id="{EA6055BE-5FA2-4458-AB6F-50BE18BBC4A9}"/>
              </a:ext>
            </a:extLst>
          </p:cNvPr>
          <p:cNvSpPr>
            <a:spLocks noGrp="1"/>
          </p:cNvSpPr>
          <p:nvPr>
            <p:ph type="pic" sz="quarter" idx="17"/>
          </p:nvPr>
        </p:nvSpPr>
        <p:spPr>
          <a:xfrm>
            <a:off x="6435493" y="303308"/>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cxnSp>
        <p:nvCxnSpPr>
          <p:cNvPr id="11" name="Straight Connector 10">
            <a:extLst>
              <a:ext uri="{FF2B5EF4-FFF2-40B4-BE49-F238E27FC236}">
                <a16:creationId xmlns:a16="http://schemas.microsoft.com/office/drawing/2014/main" id="{B89DFF27-858C-41C4-B5B9-5EBDED84D8F2}"/>
              </a:ext>
            </a:extLst>
          </p:cNvPr>
          <p:cNvCxnSpPr>
            <a:cxnSpLocks/>
          </p:cNvCxnSpPr>
          <p:nvPr/>
        </p:nvCxnSpPr>
        <p:spPr>
          <a:xfrm>
            <a:off x="396690" y="2029341"/>
            <a:ext cx="594360"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F93C90BF-5129-4DC1-B611-EAAD5152C8C8}"/>
              </a:ext>
            </a:extLst>
          </p:cNvPr>
          <p:cNvSpPr>
            <a:spLocks noGrp="1"/>
          </p:cNvSpPr>
          <p:nvPr>
            <p:ph type="body" sz="quarter" idx="19"/>
          </p:nvPr>
        </p:nvSpPr>
        <p:spPr>
          <a:xfrm>
            <a:off x="304800" y="3214645"/>
            <a:ext cx="4533900" cy="2195884"/>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1" name="Picture Placeholder 6">
            <a:extLst>
              <a:ext uri="{FF2B5EF4-FFF2-40B4-BE49-F238E27FC236}">
                <a16:creationId xmlns:a16="http://schemas.microsoft.com/office/drawing/2014/main" id="{C582F960-B68E-49E8-B5E8-8034429FE8F7}"/>
              </a:ext>
            </a:extLst>
          </p:cNvPr>
          <p:cNvSpPr>
            <a:spLocks noGrp="1"/>
          </p:cNvSpPr>
          <p:nvPr>
            <p:ph type="pic" sz="quarter" idx="20"/>
          </p:nvPr>
        </p:nvSpPr>
        <p:spPr>
          <a:xfrm>
            <a:off x="9312043" y="303308"/>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20" name="Date Placeholder 3">
            <a:extLst>
              <a:ext uri="{FF2B5EF4-FFF2-40B4-BE49-F238E27FC236}">
                <a16:creationId xmlns:a16="http://schemas.microsoft.com/office/drawing/2014/main" id="{BC1F7251-7E5D-9243-9E20-285463FE4FBE}"/>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21" name="Footer Placeholder 4">
            <a:extLst>
              <a:ext uri="{FF2B5EF4-FFF2-40B4-BE49-F238E27FC236}">
                <a16:creationId xmlns:a16="http://schemas.microsoft.com/office/drawing/2014/main" id="{EBAAEA0D-6CC6-3941-B5A3-6085F7FB9B1C}"/>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22" name="Slide Number Placeholder 5">
            <a:extLst>
              <a:ext uri="{FF2B5EF4-FFF2-40B4-BE49-F238E27FC236}">
                <a16:creationId xmlns:a16="http://schemas.microsoft.com/office/drawing/2014/main" id="{0C341767-2A03-3A46-8211-95C7CCF9F90A}"/>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14" name="Picture 13">
            <a:extLst>
              <a:ext uri="{FF2B5EF4-FFF2-40B4-BE49-F238E27FC236}">
                <a16:creationId xmlns:a16="http://schemas.microsoft.com/office/drawing/2014/main" id="{9719667B-9851-6947-A57C-04B18E546C8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35322797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Team Slide 3">
    <p:spTree>
      <p:nvGrpSpPr>
        <p:cNvPr id="1" name=""/>
        <p:cNvGrpSpPr/>
        <p:nvPr/>
      </p:nvGrpSpPr>
      <p:grpSpPr>
        <a:xfrm>
          <a:off x="0" y="0"/>
          <a:ext cx="0" cy="0"/>
          <a:chOff x="0" y="0"/>
          <a:chExt cx="0" cy="0"/>
        </a:xfrm>
      </p:grpSpPr>
      <p:sp>
        <p:nvSpPr>
          <p:cNvPr id="20" name="Picture Placeholder 6">
            <a:extLst>
              <a:ext uri="{FF2B5EF4-FFF2-40B4-BE49-F238E27FC236}">
                <a16:creationId xmlns:a16="http://schemas.microsoft.com/office/drawing/2014/main" id="{9C621E84-0D3E-4509-8670-2C818793DE9C}"/>
              </a:ext>
            </a:extLst>
          </p:cNvPr>
          <p:cNvSpPr>
            <a:spLocks noGrp="1"/>
          </p:cNvSpPr>
          <p:nvPr>
            <p:ph type="pic" sz="quarter" idx="17"/>
          </p:nvPr>
        </p:nvSpPr>
        <p:spPr>
          <a:xfrm>
            <a:off x="304801"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r>
              <a:rPr lang="en-US" dirty="0"/>
              <a:t>Click icon to add picture</a:t>
            </a:r>
          </a:p>
        </p:txBody>
      </p:sp>
      <p:sp>
        <p:nvSpPr>
          <p:cNvPr id="21" name="Picture Placeholder 6">
            <a:extLst>
              <a:ext uri="{FF2B5EF4-FFF2-40B4-BE49-F238E27FC236}">
                <a16:creationId xmlns:a16="http://schemas.microsoft.com/office/drawing/2014/main" id="{5F2A6837-2507-49A2-A969-C00FAB4F05C0}"/>
              </a:ext>
            </a:extLst>
          </p:cNvPr>
          <p:cNvSpPr>
            <a:spLocks noGrp="1"/>
          </p:cNvSpPr>
          <p:nvPr>
            <p:ph type="pic" sz="quarter" idx="18"/>
          </p:nvPr>
        </p:nvSpPr>
        <p:spPr>
          <a:xfrm>
            <a:off x="2326369"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22" name="Picture Placeholder 6">
            <a:extLst>
              <a:ext uri="{FF2B5EF4-FFF2-40B4-BE49-F238E27FC236}">
                <a16:creationId xmlns:a16="http://schemas.microsoft.com/office/drawing/2014/main" id="{882E9A17-3A2F-4138-B0F2-5E9A4D740C79}"/>
              </a:ext>
            </a:extLst>
          </p:cNvPr>
          <p:cNvSpPr>
            <a:spLocks noGrp="1"/>
          </p:cNvSpPr>
          <p:nvPr>
            <p:ph type="pic" sz="quarter" idx="19"/>
          </p:nvPr>
        </p:nvSpPr>
        <p:spPr>
          <a:xfrm>
            <a:off x="4347240"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23" name="Picture Placeholder 6">
            <a:extLst>
              <a:ext uri="{FF2B5EF4-FFF2-40B4-BE49-F238E27FC236}">
                <a16:creationId xmlns:a16="http://schemas.microsoft.com/office/drawing/2014/main" id="{DEBB9A6D-504B-4A9A-824D-C3979E21280D}"/>
              </a:ext>
            </a:extLst>
          </p:cNvPr>
          <p:cNvSpPr>
            <a:spLocks noGrp="1"/>
          </p:cNvSpPr>
          <p:nvPr>
            <p:ph type="pic" sz="quarter" idx="20"/>
          </p:nvPr>
        </p:nvSpPr>
        <p:spPr>
          <a:xfrm>
            <a:off x="6370266"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r>
              <a:rPr lang="en-US" dirty="0"/>
              <a:t>Click icon to add picture</a:t>
            </a:r>
          </a:p>
        </p:txBody>
      </p:sp>
      <p:sp>
        <p:nvSpPr>
          <p:cNvPr id="24" name="Picture Placeholder 6">
            <a:extLst>
              <a:ext uri="{FF2B5EF4-FFF2-40B4-BE49-F238E27FC236}">
                <a16:creationId xmlns:a16="http://schemas.microsoft.com/office/drawing/2014/main" id="{04DFDB56-31A9-4FC3-8A08-8D4BD9615C9F}"/>
              </a:ext>
            </a:extLst>
          </p:cNvPr>
          <p:cNvSpPr>
            <a:spLocks noGrp="1"/>
          </p:cNvSpPr>
          <p:nvPr>
            <p:ph type="pic" sz="quarter" idx="21"/>
          </p:nvPr>
        </p:nvSpPr>
        <p:spPr>
          <a:xfrm>
            <a:off x="304801"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r>
              <a:rPr lang="en-US" dirty="0"/>
              <a:t>Click icon to add picture</a:t>
            </a:r>
          </a:p>
        </p:txBody>
      </p:sp>
      <p:sp>
        <p:nvSpPr>
          <p:cNvPr id="25" name="Picture Placeholder 6">
            <a:extLst>
              <a:ext uri="{FF2B5EF4-FFF2-40B4-BE49-F238E27FC236}">
                <a16:creationId xmlns:a16="http://schemas.microsoft.com/office/drawing/2014/main" id="{C919B0EA-506E-4FDE-806A-5CE901AA84CE}"/>
              </a:ext>
            </a:extLst>
          </p:cNvPr>
          <p:cNvSpPr>
            <a:spLocks noGrp="1"/>
          </p:cNvSpPr>
          <p:nvPr>
            <p:ph type="pic" sz="quarter" idx="22"/>
          </p:nvPr>
        </p:nvSpPr>
        <p:spPr>
          <a:xfrm>
            <a:off x="2326369"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26" name="Picture Placeholder 6">
            <a:extLst>
              <a:ext uri="{FF2B5EF4-FFF2-40B4-BE49-F238E27FC236}">
                <a16:creationId xmlns:a16="http://schemas.microsoft.com/office/drawing/2014/main" id="{3E65EBC1-D059-477E-B010-766E9C5C1399}"/>
              </a:ext>
            </a:extLst>
          </p:cNvPr>
          <p:cNvSpPr>
            <a:spLocks noGrp="1"/>
          </p:cNvSpPr>
          <p:nvPr>
            <p:ph type="pic" sz="quarter" idx="23"/>
          </p:nvPr>
        </p:nvSpPr>
        <p:spPr>
          <a:xfrm>
            <a:off x="4347240"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27" name="Picture Placeholder 6">
            <a:extLst>
              <a:ext uri="{FF2B5EF4-FFF2-40B4-BE49-F238E27FC236}">
                <a16:creationId xmlns:a16="http://schemas.microsoft.com/office/drawing/2014/main" id="{98CFAAAF-1BF0-4BCC-B35E-6E5C300E3E9F}"/>
              </a:ext>
            </a:extLst>
          </p:cNvPr>
          <p:cNvSpPr>
            <a:spLocks noGrp="1"/>
          </p:cNvSpPr>
          <p:nvPr>
            <p:ph type="pic" sz="quarter" idx="24"/>
          </p:nvPr>
        </p:nvSpPr>
        <p:spPr>
          <a:xfrm>
            <a:off x="6370266"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r>
              <a:rPr lang="en-US" dirty="0"/>
              <a:t>Click icon to add picture</a:t>
            </a:r>
          </a:p>
        </p:txBody>
      </p:sp>
      <p:sp>
        <p:nvSpPr>
          <p:cNvPr id="28" name="Text Placeholder 9">
            <a:extLst>
              <a:ext uri="{FF2B5EF4-FFF2-40B4-BE49-F238E27FC236}">
                <a16:creationId xmlns:a16="http://schemas.microsoft.com/office/drawing/2014/main" id="{6AE738E2-1AD5-4BE0-A645-649A5757E99D}"/>
              </a:ext>
            </a:extLst>
          </p:cNvPr>
          <p:cNvSpPr>
            <a:spLocks noGrp="1"/>
          </p:cNvSpPr>
          <p:nvPr>
            <p:ph type="body" sz="quarter" idx="25"/>
          </p:nvPr>
        </p:nvSpPr>
        <p:spPr>
          <a:xfrm>
            <a:off x="8379565" y="2057399"/>
            <a:ext cx="3507628" cy="3769327"/>
          </a:xfrm>
        </p:spPr>
        <p:txBody>
          <a:bodyPr anchor="ct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Title 1">
            <a:extLst>
              <a:ext uri="{FF2B5EF4-FFF2-40B4-BE49-F238E27FC236}">
                <a16:creationId xmlns:a16="http://schemas.microsoft.com/office/drawing/2014/main" id="{A5576FA9-FAE9-4C83-9E94-4E1C1FB86C15}"/>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30" name="Text Placeholder 8">
            <a:extLst>
              <a:ext uri="{FF2B5EF4-FFF2-40B4-BE49-F238E27FC236}">
                <a16:creationId xmlns:a16="http://schemas.microsoft.com/office/drawing/2014/main" id="{A47D52BE-8B1D-4EF7-946A-61833B80F60E}"/>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cxnSp>
        <p:nvCxnSpPr>
          <p:cNvPr id="34" name="Straight Connector 33">
            <a:extLst>
              <a:ext uri="{FF2B5EF4-FFF2-40B4-BE49-F238E27FC236}">
                <a16:creationId xmlns:a16="http://schemas.microsoft.com/office/drawing/2014/main" id="{0AB082CB-D429-4D38-A541-C6243F2D2697}"/>
              </a:ext>
            </a:extLst>
          </p:cNvPr>
          <p:cNvCxnSpPr/>
          <p:nvPr/>
        </p:nvCxnSpPr>
        <p:spPr>
          <a:xfrm>
            <a:off x="396691"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31" name="Date Placeholder 3">
            <a:extLst>
              <a:ext uri="{FF2B5EF4-FFF2-40B4-BE49-F238E27FC236}">
                <a16:creationId xmlns:a16="http://schemas.microsoft.com/office/drawing/2014/main" id="{157A4324-E876-C747-A868-5F65B3892027}"/>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32" name="Footer Placeholder 4">
            <a:extLst>
              <a:ext uri="{FF2B5EF4-FFF2-40B4-BE49-F238E27FC236}">
                <a16:creationId xmlns:a16="http://schemas.microsoft.com/office/drawing/2014/main" id="{54520122-C4C0-CE4C-837B-058C4A5A50B0}"/>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33" name="Slide Number Placeholder 5">
            <a:extLst>
              <a:ext uri="{FF2B5EF4-FFF2-40B4-BE49-F238E27FC236}">
                <a16:creationId xmlns:a16="http://schemas.microsoft.com/office/drawing/2014/main" id="{E7555EE8-1103-6741-813D-B1C12DBD29B0}"/>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18" name="Picture 17">
            <a:extLst>
              <a:ext uri="{FF2B5EF4-FFF2-40B4-BE49-F238E27FC236}">
                <a16:creationId xmlns:a16="http://schemas.microsoft.com/office/drawing/2014/main" id="{69B5AEFB-4D5A-A64A-8B45-E1FC67B1B7E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17733647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Single Image Center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4244340" y="2249648"/>
            <a:ext cx="3703320" cy="337597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236947176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Quo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072E94-8669-4C9E-B4CE-CEF8B2E922BE}"/>
              </a:ext>
            </a:extLst>
          </p:cNvPr>
          <p:cNvSpPr/>
          <p:nvPr/>
        </p:nvSpPr>
        <p:spPr>
          <a:xfrm>
            <a:off x="0" y="0"/>
            <a:ext cx="381000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dirty="0"/>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1285875" y="304800"/>
            <a:ext cx="4038600" cy="54904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12" name="Date Placeholder 3">
            <a:extLst>
              <a:ext uri="{FF2B5EF4-FFF2-40B4-BE49-F238E27FC236}">
                <a16:creationId xmlns:a16="http://schemas.microsoft.com/office/drawing/2014/main" id="{461D0150-A3F8-EB42-A59A-6519DFC92E61}"/>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3" name="Footer Placeholder 4">
            <a:extLst>
              <a:ext uri="{FF2B5EF4-FFF2-40B4-BE49-F238E27FC236}">
                <a16:creationId xmlns:a16="http://schemas.microsoft.com/office/drawing/2014/main" id="{F318C3BA-19CC-134B-B36B-D493A33BE8EF}"/>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14" name="Slide Number Placeholder 5">
            <a:extLst>
              <a:ext uri="{FF2B5EF4-FFF2-40B4-BE49-F238E27FC236}">
                <a16:creationId xmlns:a16="http://schemas.microsoft.com/office/drawing/2014/main" id="{F764C422-9170-6140-A7CA-E3F380FF8629}"/>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8" name="Picture 7">
            <a:extLst>
              <a:ext uri="{FF2B5EF4-FFF2-40B4-BE49-F238E27FC236}">
                <a16:creationId xmlns:a16="http://schemas.microsoft.com/office/drawing/2014/main" id="{6D696823-D69E-BF42-A926-A80A2A3EBD6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13633609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4F693-0D73-4FC7-9EAF-4766B7EC7A70}"/>
              </a:ext>
            </a:extLst>
          </p:cNvPr>
          <p:cNvSpPr>
            <a:spLocks noGrp="1"/>
          </p:cNvSpPr>
          <p:nvPr>
            <p:ph type="title" hasCustomPrompt="1"/>
          </p:nvPr>
        </p:nvSpPr>
        <p:spPr/>
        <p:txBody>
          <a:bodyPr/>
          <a:lstStyle/>
          <a:p>
            <a:r>
              <a:rPr lang="en-US"/>
              <a:t>YOUR SLIDE’S TITLE GOES HERE</a:t>
            </a:r>
          </a:p>
        </p:txBody>
      </p:sp>
      <p:sp>
        <p:nvSpPr>
          <p:cNvPr id="3" name="Date Placeholder 2">
            <a:extLst>
              <a:ext uri="{FF2B5EF4-FFF2-40B4-BE49-F238E27FC236}">
                <a16:creationId xmlns:a16="http://schemas.microsoft.com/office/drawing/2014/main" id="{32EF620C-F605-4A6F-9721-1F7698F9355B}"/>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4" name="Footer Placeholder 3">
            <a:extLst>
              <a:ext uri="{FF2B5EF4-FFF2-40B4-BE49-F238E27FC236}">
                <a16:creationId xmlns:a16="http://schemas.microsoft.com/office/drawing/2014/main" id="{D138F8A2-A769-4B1D-AA03-224F0907D938}"/>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4301F81-62B2-4186-9F73-1BD113DD8B45}"/>
              </a:ext>
            </a:extLst>
          </p:cNvPr>
          <p:cNvSpPr>
            <a:spLocks noGrp="1"/>
          </p:cNvSpPr>
          <p:nvPr>
            <p:ph type="sldNum" sz="quarter" idx="12"/>
          </p:nvPr>
        </p:nvSpPr>
        <p:spPr/>
        <p:txBody>
          <a:bodyPr/>
          <a:lstStyle/>
          <a:p>
            <a:fld id="{24118746-FF58-4EAD-8211-EA721FA0E90F}" type="slidenum">
              <a:rPr lang="en-US" smtClean="0"/>
              <a:t>‹#›</a:t>
            </a:fld>
            <a:endParaRPr lang="en-US" dirty="0"/>
          </a:p>
        </p:txBody>
      </p:sp>
    </p:spTree>
    <p:extLst>
      <p:ext uri="{BB962C8B-B14F-4D97-AF65-F5344CB8AC3E}">
        <p14:creationId xmlns:p14="http://schemas.microsoft.com/office/powerpoint/2010/main" val="1113605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Transition 2">
    <p:spTree>
      <p:nvGrpSpPr>
        <p:cNvPr id="1" name=""/>
        <p:cNvGrpSpPr/>
        <p:nvPr/>
      </p:nvGrpSpPr>
      <p:grpSpPr>
        <a:xfrm>
          <a:off x="0" y="0"/>
          <a:ext cx="0" cy="0"/>
          <a:chOff x="0" y="0"/>
          <a:chExt cx="0" cy="0"/>
        </a:xfrm>
      </p:grpSpPr>
      <p:sp>
        <p:nvSpPr>
          <p:cNvPr id="15" name="Прямоугольник 28">
            <a:extLst>
              <a:ext uri="{FF2B5EF4-FFF2-40B4-BE49-F238E27FC236}">
                <a16:creationId xmlns:a16="http://schemas.microsoft.com/office/drawing/2014/main" id="{E5A4F19E-E151-4030-A849-5944CAF89A02}"/>
              </a:ext>
            </a:extLst>
          </p:cNvPr>
          <p:cNvSpPr/>
          <p:nvPr/>
        </p:nvSpPr>
        <p:spPr>
          <a:xfrm>
            <a:off x="304800" y="304800"/>
            <a:ext cx="11582400" cy="6248400"/>
          </a:xfrm>
          <a:prstGeom prst="rect">
            <a:avLst/>
          </a:prstGeom>
          <a:solidFill>
            <a:srgbClr val="EC51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6" name="Straight Connector 15">
            <a:extLst>
              <a:ext uri="{FF2B5EF4-FFF2-40B4-BE49-F238E27FC236}">
                <a16:creationId xmlns:a16="http://schemas.microsoft.com/office/drawing/2014/main" id="{F5EBB13D-1295-4E24-9EA8-1CE2580F40E4}"/>
              </a:ext>
            </a:extLst>
          </p:cNvPr>
          <p:cNvCxnSpPr/>
          <p:nvPr/>
        </p:nvCxnSpPr>
        <p:spPr>
          <a:xfrm>
            <a:off x="5797019" y="3429000"/>
            <a:ext cx="597962"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D8BD7FE-5910-4840-9838-A66DCA5ABA9A}"/>
              </a:ext>
            </a:extLst>
          </p:cNvPr>
          <p:cNvSpPr>
            <a:spLocks noGrp="1"/>
          </p:cNvSpPr>
          <p:nvPr>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1" name="Freeform: Shape 10">
            <a:extLst>
              <a:ext uri="{FF2B5EF4-FFF2-40B4-BE49-F238E27FC236}">
                <a16:creationId xmlns:a16="http://schemas.microsoft.com/office/drawing/2014/main" id="{786A1E2A-4231-4590-B611-2A005950C627}"/>
              </a:ext>
            </a:extLst>
          </p:cNvPr>
          <p:cNvSpPr/>
          <p:nvPr/>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dirty="0"/>
          </a:p>
        </p:txBody>
      </p:sp>
      <p:sp>
        <p:nvSpPr>
          <p:cNvPr id="12" name="Freeform: Shape 11">
            <a:extLst>
              <a:ext uri="{FF2B5EF4-FFF2-40B4-BE49-F238E27FC236}">
                <a16:creationId xmlns:a16="http://schemas.microsoft.com/office/drawing/2014/main" id="{36468555-7C91-4DC4-852B-128263D97165}"/>
              </a:ext>
            </a:extLst>
          </p:cNvPr>
          <p:cNvSpPr/>
          <p:nvPr/>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dirty="0"/>
          </a:p>
        </p:txBody>
      </p:sp>
    </p:spTree>
    <p:extLst>
      <p:ext uri="{BB962C8B-B14F-4D97-AF65-F5344CB8AC3E}">
        <p14:creationId xmlns:p14="http://schemas.microsoft.com/office/powerpoint/2010/main" val="192741962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itle and Sub-til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8022327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Title, Sub-title and a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0" name="Picture Placeholder 6">
            <a:extLst>
              <a:ext uri="{FF2B5EF4-FFF2-40B4-BE49-F238E27FC236}">
                <a16:creationId xmlns:a16="http://schemas.microsoft.com/office/drawing/2014/main" id="{181C5CAE-6039-4CD8-899D-F995448B72D2}"/>
              </a:ext>
            </a:extLst>
          </p:cNvPr>
          <p:cNvSpPr>
            <a:spLocks noGrp="1"/>
          </p:cNvSpPr>
          <p:nvPr>
            <p:ph type="pic" sz="quarter" idx="15"/>
          </p:nvPr>
        </p:nvSpPr>
        <p:spPr>
          <a:xfrm>
            <a:off x="9417571" y="2057400"/>
            <a:ext cx="2469627" cy="37719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7129628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Picture and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788152" cy="701731"/>
          </a:xfrm>
        </p:spPr>
        <p:txBody>
          <a:bodyPr/>
          <a:lstStyle>
            <a:lvl1pPr>
              <a:defRPr/>
            </a:lvl1p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19" name="Text Placeholder 8">
            <a:extLst>
              <a:ext uri="{FF2B5EF4-FFF2-40B4-BE49-F238E27FC236}">
                <a16:creationId xmlns:a16="http://schemas.microsoft.com/office/drawing/2014/main" id="{93BAD73E-AB62-4742-9117-73D1A1AD77C3}"/>
              </a:ext>
            </a:extLst>
          </p:cNvPr>
          <p:cNvSpPr>
            <a:spLocks noGrp="1"/>
          </p:cNvSpPr>
          <p:nvPr>
            <p:ph type="body" sz="quarter" idx="13" hasCustomPrompt="1"/>
          </p:nvPr>
        </p:nvSpPr>
        <p:spPr>
          <a:xfrm>
            <a:off x="304799" y="1031272"/>
            <a:ext cx="5791199" cy="1251699"/>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Do your best to not exceed three lines.</a:t>
            </a:r>
          </a:p>
        </p:txBody>
      </p:sp>
      <p:sp>
        <p:nvSpPr>
          <p:cNvPr id="20" name="Picture Placeholder 6">
            <a:extLst>
              <a:ext uri="{FF2B5EF4-FFF2-40B4-BE49-F238E27FC236}">
                <a16:creationId xmlns:a16="http://schemas.microsoft.com/office/drawing/2014/main" id="{8E81E912-B839-4D85-B263-26B7C475C554}"/>
              </a:ext>
            </a:extLst>
          </p:cNvPr>
          <p:cNvSpPr>
            <a:spLocks noGrp="1"/>
          </p:cNvSpPr>
          <p:nvPr>
            <p:ph type="pic" sz="quarter" idx="15"/>
          </p:nvPr>
        </p:nvSpPr>
        <p:spPr>
          <a:xfrm>
            <a:off x="304800" y="2391515"/>
            <a:ext cx="5791200" cy="3437785"/>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41048179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Social Media - Pictures and Da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7" name="Picture Placeholder 6">
            <a:extLst>
              <a:ext uri="{FF2B5EF4-FFF2-40B4-BE49-F238E27FC236}">
                <a16:creationId xmlns:a16="http://schemas.microsoft.com/office/drawing/2014/main" id="{E1A59FBD-C82A-4C52-8A4C-A71F70141DCC}"/>
              </a:ext>
            </a:extLst>
          </p:cNvPr>
          <p:cNvSpPr>
            <a:spLocks noGrp="1"/>
          </p:cNvSpPr>
          <p:nvPr>
            <p:ph type="pic" sz="quarter" idx="15"/>
          </p:nvPr>
        </p:nvSpPr>
        <p:spPr>
          <a:xfrm>
            <a:off x="304800" y="2057400"/>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18" name="Picture Placeholder 6">
            <a:extLst>
              <a:ext uri="{FF2B5EF4-FFF2-40B4-BE49-F238E27FC236}">
                <a16:creationId xmlns:a16="http://schemas.microsoft.com/office/drawing/2014/main" id="{CB7EC3FD-1533-4AF8-AA1D-4C511B0A3ABC}"/>
              </a:ext>
            </a:extLst>
          </p:cNvPr>
          <p:cNvSpPr>
            <a:spLocks noGrp="1"/>
          </p:cNvSpPr>
          <p:nvPr>
            <p:ph type="pic" sz="quarter" idx="16"/>
          </p:nvPr>
        </p:nvSpPr>
        <p:spPr>
          <a:xfrm>
            <a:off x="3297614"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19" name="Picture Placeholder 6">
            <a:extLst>
              <a:ext uri="{FF2B5EF4-FFF2-40B4-BE49-F238E27FC236}">
                <a16:creationId xmlns:a16="http://schemas.microsoft.com/office/drawing/2014/main" id="{AE7A9FB1-400D-4CAA-99DF-4675C3977275}"/>
              </a:ext>
            </a:extLst>
          </p:cNvPr>
          <p:cNvSpPr>
            <a:spLocks noGrp="1"/>
          </p:cNvSpPr>
          <p:nvPr>
            <p:ph type="pic" sz="quarter" idx="17"/>
          </p:nvPr>
        </p:nvSpPr>
        <p:spPr>
          <a:xfrm>
            <a:off x="6296915"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
        <p:nvSpPr>
          <p:cNvPr id="20" name="Picture Placeholder 6">
            <a:extLst>
              <a:ext uri="{FF2B5EF4-FFF2-40B4-BE49-F238E27FC236}">
                <a16:creationId xmlns:a16="http://schemas.microsoft.com/office/drawing/2014/main" id="{EC9A474B-0150-45E2-BAAE-F9C6BF0B608E}"/>
              </a:ext>
            </a:extLst>
          </p:cNvPr>
          <p:cNvSpPr>
            <a:spLocks noGrp="1"/>
          </p:cNvSpPr>
          <p:nvPr>
            <p:ph type="pic" sz="quarter" idx="18"/>
          </p:nvPr>
        </p:nvSpPr>
        <p:spPr>
          <a:xfrm>
            <a:off x="9296216"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Click icon to add picture</a:t>
            </a:r>
          </a:p>
        </p:txBody>
      </p:sp>
    </p:spTree>
    <p:extLst>
      <p:ext uri="{BB962C8B-B14F-4D97-AF65-F5344CB8AC3E}">
        <p14:creationId xmlns:p14="http://schemas.microsoft.com/office/powerpoint/2010/main" val="230633023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and Subtitle - Table Chart and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1" name="Picture Placeholder 6">
            <a:extLst>
              <a:ext uri="{FF2B5EF4-FFF2-40B4-BE49-F238E27FC236}">
                <a16:creationId xmlns:a16="http://schemas.microsoft.com/office/drawing/2014/main" id="{6C82EEC8-190C-4B35-AAD0-CBAF1C0ACFAF}"/>
              </a:ext>
            </a:extLst>
          </p:cNvPr>
          <p:cNvSpPr>
            <a:spLocks noGrp="1"/>
          </p:cNvSpPr>
          <p:nvPr>
            <p:ph type="pic" sz="quarter" idx="15" hasCustomPrompt="1"/>
          </p:nvPr>
        </p:nvSpPr>
        <p:spPr>
          <a:xfrm>
            <a:off x="8132490" y="2057399"/>
            <a:ext cx="3754711" cy="1710013"/>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dirty="0"/>
              <a:t>Picture</a:t>
            </a:r>
          </a:p>
        </p:txBody>
      </p:sp>
    </p:spTree>
    <p:extLst>
      <p:ext uri="{BB962C8B-B14F-4D97-AF65-F5344CB8AC3E}">
        <p14:creationId xmlns:p14="http://schemas.microsoft.com/office/powerpoint/2010/main" val="12114308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1_Title and Sub-til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83BEAE8-F93C-4D0C-B8D8-2472AE46BB29}"/>
              </a:ext>
            </a:extLst>
          </p:cNvPr>
          <p:cNvSpPr/>
          <p:nvPr/>
        </p:nvSpPr>
        <p:spPr>
          <a:xfrm>
            <a:off x="304800" y="0"/>
            <a:ext cx="5788152" cy="58267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dirty="0"/>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39192" y="172857"/>
            <a:ext cx="5122416" cy="701731"/>
          </a:xfrm>
        </p:spPr>
        <p:txBody>
          <a:bodyPr/>
          <a:lstStyle>
            <a:lvl1pPr>
              <a:defRPr>
                <a:solidFill>
                  <a:schemeClr val="bg1"/>
                </a:solidFill>
              </a:defRPr>
            </a:lvl1pPr>
          </a:lstStyle>
          <a:p>
            <a:r>
              <a:rPr lang="en-US"/>
              <a:t>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39192" y="1031273"/>
            <a:ext cx="5122416" cy="850392"/>
          </a:xfrm>
        </p:spPr>
        <p:txBody>
          <a:bodyPr>
            <a:noAutofit/>
          </a:bodyPr>
          <a:lstStyle>
            <a:lvl1pPr marL="0" indent="0">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over here. Do your best to not exceed two lines.</a:t>
            </a:r>
          </a:p>
        </p:txBody>
      </p:sp>
      <p:cxnSp>
        <p:nvCxnSpPr>
          <p:cNvPr id="8" name="Straight Connector 7">
            <a:extLst>
              <a:ext uri="{FF2B5EF4-FFF2-40B4-BE49-F238E27FC236}">
                <a16:creationId xmlns:a16="http://schemas.microsoft.com/office/drawing/2014/main" id="{882163AD-4A13-48AB-A487-B47BA230B483}"/>
              </a:ext>
            </a:extLst>
          </p:cNvPr>
          <p:cNvCxnSpPr/>
          <p:nvPr/>
        </p:nvCxnSpPr>
        <p:spPr>
          <a:xfrm>
            <a:off x="716287"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19290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Laptop Mockup 1">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7000A5D3-CBD7-40DA-B6C6-0106631BE69D}"/>
              </a:ext>
            </a:extLst>
          </p:cNvPr>
          <p:cNvSpPr>
            <a:spLocks noGrp="1"/>
          </p:cNvSpPr>
          <p:nvPr>
            <p:ph type="pic" sz="quarter" idx="14"/>
          </p:nvPr>
        </p:nvSpPr>
        <p:spPr>
          <a:xfrm>
            <a:off x="1034461" y="2494195"/>
            <a:ext cx="4426133" cy="2768600"/>
          </a:xfrm>
          <a:custGeom>
            <a:avLst/>
            <a:gdLst>
              <a:gd name="connsiteX0" fmla="*/ 0 w 4426133"/>
              <a:gd name="connsiteY0" fmla="*/ 0 h 2768600"/>
              <a:gd name="connsiteX1" fmla="*/ 4426133 w 4426133"/>
              <a:gd name="connsiteY1" fmla="*/ 0 h 2768600"/>
              <a:gd name="connsiteX2" fmla="*/ 4426133 w 4426133"/>
              <a:gd name="connsiteY2" fmla="*/ 2768600 h 2768600"/>
              <a:gd name="connsiteX3" fmla="*/ 0 w 4426133"/>
              <a:gd name="connsiteY3" fmla="*/ 2768600 h 2768600"/>
            </a:gdLst>
            <a:ahLst/>
            <a:cxnLst>
              <a:cxn ang="0">
                <a:pos x="connsiteX0" y="connsiteY0"/>
              </a:cxn>
              <a:cxn ang="0">
                <a:pos x="connsiteX1" y="connsiteY1"/>
              </a:cxn>
              <a:cxn ang="0">
                <a:pos x="connsiteX2" y="connsiteY2"/>
              </a:cxn>
              <a:cxn ang="0">
                <a:pos x="connsiteX3" y="connsiteY3"/>
              </a:cxn>
            </a:cxnLst>
            <a:rect l="l" t="t" r="r" b="b"/>
            <a:pathLst>
              <a:path w="4426133" h="2768600">
                <a:moveTo>
                  <a:pt x="0" y="0"/>
                </a:moveTo>
                <a:lnTo>
                  <a:pt x="4426133" y="0"/>
                </a:lnTo>
                <a:lnTo>
                  <a:pt x="4426133" y="2768600"/>
                </a:lnTo>
                <a:lnTo>
                  <a:pt x="0" y="2768600"/>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r>
              <a:rPr lang="en-US" dirty="0"/>
              <a:t>Click icon to add picture</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35296402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Desktop Mockup">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7E73281B-957A-4450-932A-7935A2D2C5C2}"/>
              </a:ext>
            </a:extLst>
          </p:cNvPr>
          <p:cNvSpPr>
            <a:spLocks noGrp="1"/>
          </p:cNvSpPr>
          <p:nvPr>
            <p:ph type="pic" sz="quarter" idx="14"/>
          </p:nvPr>
        </p:nvSpPr>
        <p:spPr>
          <a:xfrm>
            <a:off x="3848100" y="2255520"/>
            <a:ext cx="4495800" cy="2567940"/>
          </a:xfrm>
          <a:custGeom>
            <a:avLst/>
            <a:gdLst>
              <a:gd name="connsiteX0" fmla="*/ 0 w 4495800"/>
              <a:gd name="connsiteY0" fmla="*/ 0 h 2567940"/>
              <a:gd name="connsiteX1" fmla="*/ 4495800 w 4495800"/>
              <a:gd name="connsiteY1" fmla="*/ 0 h 2567940"/>
              <a:gd name="connsiteX2" fmla="*/ 4495800 w 4495800"/>
              <a:gd name="connsiteY2" fmla="*/ 2567940 h 2567940"/>
              <a:gd name="connsiteX3" fmla="*/ 0 w 4495800"/>
              <a:gd name="connsiteY3" fmla="*/ 2567940 h 2567940"/>
            </a:gdLst>
            <a:ahLst/>
            <a:cxnLst>
              <a:cxn ang="0">
                <a:pos x="connsiteX0" y="connsiteY0"/>
              </a:cxn>
              <a:cxn ang="0">
                <a:pos x="connsiteX1" y="connsiteY1"/>
              </a:cxn>
              <a:cxn ang="0">
                <a:pos x="connsiteX2" y="connsiteY2"/>
              </a:cxn>
              <a:cxn ang="0">
                <a:pos x="connsiteX3" y="connsiteY3"/>
              </a:cxn>
            </a:cxnLst>
            <a:rect l="l" t="t" r="r" b="b"/>
            <a:pathLst>
              <a:path w="4495800" h="2567940">
                <a:moveTo>
                  <a:pt x="0" y="0"/>
                </a:moveTo>
                <a:lnTo>
                  <a:pt x="4495800" y="0"/>
                </a:lnTo>
                <a:lnTo>
                  <a:pt x="4495800" y="2567940"/>
                </a:lnTo>
                <a:lnTo>
                  <a:pt x="0" y="2567940"/>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r>
              <a:rPr lang="en-US" dirty="0"/>
              <a:t>Click icon to add picture</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68602734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p:cSld name="Laptop Contras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7D3379F5-E8B4-4D18-AFEB-0F1C1FD066AD}"/>
              </a:ext>
            </a:extLst>
          </p:cNvPr>
          <p:cNvSpPr>
            <a:spLocks noGrp="1"/>
          </p:cNvSpPr>
          <p:nvPr>
            <p:ph type="pic" sz="quarter" idx="13"/>
          </p:nvPr>
        </p:nvSpPr>
        <p:spPr>
          <a:xfrm>
            <a:off x="585790" y="959254"/>
            <a:ext cx="6406935" cy="4007616"/>
          </a:xfrm>
          <a:custGeom>
            <a:avLst/>
            <a:gdLst>
              <a:gd name="connsiteX0" fmla="*/ 0 w 6406935"/>
              <a:gd name="connsiteY0" fmla="*/ 0 h 4007616"/>
              <a:gd name="connsiteX1" fmla="*/ 6406935 w 6406935"/>
              <a:gd name="connsiteY1" fmla="*/ 0 h 4007616"/>
              <a:gd name="connsiteX2" fmla="*/ 6406935 w 6406935"/>
              <a:gd name="connsiteY2" fmla="*/ 4007616 h 4007616"/>
              <a:gd name="connsiteX3" fmla="*/ 0 w 6406935"/>
              <a:gd name="connsiteY3" fmla="*/ 4007616 h 4007616"/>
            </a:gdLst>
            <a:ahLst/>
            <a:cxnLst>
              <a:cxn ang="0">
                <a:pos x="connsiteX0" y="connsiteY0"/>
              </a:cxn>
              <a:cxn ang="0">
                <a:pos x="connsiteX1" y="connsiteY1"/>
              </a:cxn>
              <a:cxn ang="0">
                <a:pos x="connsiteX2" y="connsiteY2"/>
              </a:cxn>
              <a:cxn ang="0">
                <a:pos x="connsiteX3" y="connsiteY3"/>
              </a:cxn>
            </a:cxnLst>
            <a:rect l="l" t="t" r="r" b="b"/>
            <a:pathLst>
              <a:path w="6406935" h="4007616">
                <a:moveTo>
                  <a:pt x="0" y="0"/>
                </a:moveTo>
                <a:lnTo>
                  <a:pt x="6406935" y="0"/>
                </a:lnTo>
                <a:lnTo>
                  <a:pt x="6406935" y="4007616"/>
                </a:lnTo>
                <a:lnTo>
                  <a:pt x="0" y="4007616"/>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r>
              <a:rPr lang="en-US" dirty="0"/>
              <a:t>Click icon to add picture</a:t>
            </a:r>
          </a:p>
        </p:txBody>
      </p:sp>
      <p:sp>
        <p:nvSpPr>
          <p:cNvPr id="11" name="Date Placeholder 3">
            <a:extLst>
              <a:ext uri="{FF2B5EF4-FFF2-40B4-BE49-F238E27FC236}">
                <a16:creationId xmlns:a16="http://schemas.microsoft.com/office/drawing/2014/main" id="{157C9CD1-BE18-4949-8433-761988B6AF44}"/>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2" name="Footer Placeholder 4">
            <a:extLst>
              <a:ext uri="{FF2B5EF4-FFF2-40B4-BE49-F238E27FC236}">
                <a16:creationId xmlns:a16="http://schemas.microsoft.com/office/drawing/2014/main" id="{69427748-7A67-3849-9552-5D7AABDE451D}"/>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14" name="Slide Number Placeholder 5">
            <a:extLst>
              <a:ext uri="{FF2B5EF4-FFF2-40B4-BE49-F238E27FC236}">
                <a16:creationId xmlns:a16="http://schemas.microsoft.com/office/drawing/2014/main" id="{48788A04-1EFB-6047-8929-30D012C2025B}"/>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7" name="Picture 6">
            <a:extLst>
              <a:ext uri="{FF2B5EF4-FFF2-40B4-BE49-F238E27FC236}">
                <a16:creationId xmlns:a16="http://schemas.microsoft.com/office/drawing/2014/main" id="{600ED049-96B8-F44A-AE67-F571B85F166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209264308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p:cSld name="Phone Contrast">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4C12B0C2-6102-4D4C-8F14-801B3A57894B}"/>
              </a:ext>
            </a:extLst>
          </p:cNvPr>
          <p:cNvSpPr>
            <a:spLocks noGrp="1"/>
          </p:cNvSpPr>
          <p:nvPr>
            <p:ph type="pic" sz="quarter" idx="14"/>
          </p:nvPr>
        </p:nvSpPr>
        <p:spPr>
          <a:xfrm>
            <a:off x="1817489" y="443883"/>
            <a:ext cx="2445150" cy="5191215"/>
          </a:xfrm>
          <a:custGeom>
            <a:avLst/>
            <a:gdLst>
              <a:gd name="connsiteX0" fmla="*/ 0 w 2445150"/>
              <a:gd name="connsiteY0" fmla="*/ 0 h 5191215"/>
              <a:gd name="connsiteX1" fmla="*/ 2445150 w 2445150"/>
              <a:gd name="connsiteY1" fmla="*/ 0 h 5191215"/>
              <a:gd name="connsiteX2" fmla="*/ 2445150 w 2445150"/>
              <a:gd name="connsiteY2" fmla="*/ 5191215 h 5191215"/>
              <a:gd name="connsiteX3" fmla="*/ 0 w 2445150"/>
              <a:gd name="connsiteY3" fmla="*/ 5191215 h 5191215"/>
            </a:gdLst>
            <a:ahLst/>
            <a:cxnLst>
              <a:cxn ang="0">
                <a:pos x="connsiteX0" y="connsiteY0"/>
              </a:cxn>
              <a:cxn ang="0">
                <a:pos x="connsiteX1" y="connsiteY1"/>
              </a:cxn>
              <a:cxn ang="0">
                <a:pos x="connsiteX2" y="connsiteY2"/>
              </a:cxn>
              <a:cxn ang="0">
                <a:pos x="connsiteX3" y="connsiteY3"/>
              </a:cxn>
            </a:cxnLst>
            <a:rect l="l" t="t" r="r" b="b"/>
            <a:pathLst>
              <a:path w="2445150" h="5191215">
                <a:moveTo>
                  <a:pt x="0" y="0"/>
                </a:moveTo>
                <a:lnTo>
                  <a:pt x="2445150" y="0"/>
                </a:lnTo>
                <a:lnTo>
                  <a:pt x="2445150" y="5191215"/>
                </a:lnTo>
                <a:lnTo>
                  <a:pt x="0" y="5191215"/>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r>
              <a:rPr lang="en-US" dirty="0"/>
              <a:t>Click icon to add picture</a:t>
            </a:r>
          </a:p>
        </p:txBody>
      </p:sp>
      <p:cxnSp>
        <p:nvCxnSpPr>
          <p:cNvPr id="8" name="Straight Connector 7">
            <a:extLst>
              <a:ext uri="{FF2B5EF4-FFF2-40B4-BE49-F238E27FC236}">
                <a16:creationId xmlns:a16="http://schemas.microsoft.com/office/drawing/2014/main" id="{F5552D79-A0ED-46F2-B952-9312641222F3}"/>
              </a:ext>
            </a:extLst>
          </p:cNvPr>
          <p:cNvCxnSpPr/>
          <p:nvPr/>
        </p:nvCxnSpPr>
        <p:spPr>
          <a:xfrm>
            <a:off x="6096000"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5909552" y="172857"/>
            <a:ext cx="5977647" cy="701731"/>
          </a:xfrm>
        </p:spPr>
        <p:txBody>
          <a:bodyPr/>
          <a:lstStyle>
            <a:lvl1pPr>
              <a:defRPr/>
            </a:lvl1pPr>
          </a:lstStyle>
          <a:p>
            <a:r>
              <a:rPr lang="en-US"/>
              <a:t>SLIDE’S HEADER HERE</a:t>
            </a:r>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5909552" y="1031273"/>
            <a:ext cx="5977647"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15" name="Date Placeholder 3">
            <a:extLst>
              <a:ext uri="{FF2B5EF4-FFF2-40B4-BE49-F238E27FC236}">
                <a16:creationId xmlns:a16="http://schemas.microsoft.com/office/drawing/2014/main" id="{12330A3A-463B-7847-917A-B1EED16661D1}"/>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6" name="Footer Placeholder 4">
            <a:extLst>
              <a:ext uri="{FF2B5EF4-FFF2-40B4-BE49-F238E27FC236}">
                <a16:creationId xmlns:a16="http://schemas.microsoft.com/office/drawing/2014/main" id="{5B475F4F-FDE3-7A48-A555-21A8D2EE724B}"/>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18" name="Slide Number Placeholder 5">
            <a:extLst>
              <a:ext uri="{FF2B5EF4-FFF2-40B4-BE49-F238E27FC236}">
                <a16:creationId xmlns:a16="http://schemas.microsoft.com/office/drawing/2014/main" id="{1D311400-A7F7-1B4A-B51F-B26CC799D051}"/>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10" name="Picture 9">
            <a:extLst>
              <a:ext uri="{FF2B5EF4-FFF2-40B4-BE49-F238E27FC236}">
                <a16:creationId xmlns:a16="http://schemas.microsoft.com/office/drawing/2014/main" id="{88E3F2E4-0731-4144-99EB-B136FB23C70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22876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3">
    <p:spTree>
      <p:nvGrpSpPr>
        <p:cNvPr id="1" name=""/>
        <p:cNvGrpSpPr/>
        <p:nvPr/>
      </p:nvGrpSpPr>
      <p:grpSpPr>
        <a:xfrm>
          <a:off x="0" y="0"/>
          <a:ext cx="0" cy="0"/>
          <a:chOff x="0" y="0"/>
          <a:chExt cx="0" cy="0"/>
        </a:xfrm>
      </p:grpSpPr>
      <p:sp>
        <p:nvSpPr>
          <p:cNvPr id="12" name="Прямоугольник 28">
            <a:extLst>
              <a:ext uri="{FF2B5EF4-FFF2-40B4-BE49-F238E27FC236}">
                <a16:creationId xmlns:a16="http://schemas.microsoft.com/office/drawing/2014/main" id="{88B42F85-A718-4224-9501-A2799D699649}"/>
              </a:ext>
            </a:extLst>
          </p:cNvPr>
          <p:cNvSpPr/>
          <p:nvPr/>
        </p:nvSpPr>
        <p:spPr>
          <a:xfrm>
            <a:off x="304800" y="304800"/>
            <a:ext cx="11582400" cy="6248400"/>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3399050D-984C-4E19-9E1A-4CD292383A0D}"/>
              </a:ext>
            </a:extLst>
          </p:cNvPr>
          <p:cNvCxnSpPr/>
          <p:nvPr/>
        </p:nvCxnSpPr>
        <p:spPr>
          <a:xfrm>
            <a:off x="5797019" y="3429000"/>
            <a:ext cx="597962" cy="0"/>
          </a:xfrm>
          <a:prstGeom prst="line">
            <a:avLst/>
          </a:prstGeom>
          <a:ln w="76200">
            <a:solidFill>
              <a:srgbClr val="FFC707"/>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D8BD7FE-5910-4840-9838-A66DCA5ABA9A}"/>
              </a:ext>
            </a:extLst>
          </p:cNvPr>
          <p:cNvSpPr>
            <a:spLocks noGrp="1"/>
          </p:cNvSpPr>
          <p:nvPr>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4" name="Freeform: Shape 13">
            <a:extLst>
              <a:ext uri="{FF2B5EF4-FFF2-40B4-BE49-F238E27FC236}">
                <a16:creationId xmlns:a16="http://schemas.microsoft.com/office/drawing/2014/main" id="{351EAE2C-00FD-4ECA-B759-9E1521EBD5D8}"/>
              </a:ext>
            </a:extLst>
          </p:cNvPr>
          <p:cNvSpPr/>
          <p:nvPr/>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dirty="0"/>
          </a:p>
        </p:txBody>
      </p:sp>
      <p:sp>
        <p:nvSpPr>
          <p:cNvPr id="15" name="Freeform: Shape 14">
            <a:extLst>
              <a:ext uri="{FF2B5EF4-FFF2-40B4-BE49-F238E27FC236}">
                <a16:creationId xmlns:a16="http://schemas.microsoft.com/office/drawing/2014/main" id="{B66B2957-0EBB-4DDE-BE9C-E4A4317CC92A}"/>
              </a:ext>
            </a:extLst>
          </p:cNvPr>
          <p:cNvSpPr/>
          <p:nvPr/>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dirty="0"/>
          </a:p>
        </p:txBody>
      </p:sp>
      <p:pic>
        <p:nvPicPr>
          <p:cNvPr id="10" name="Picture 9" descr="A close up of a logo&#10;&#10;Description automatically generated">
            <a:extLst>
              <a:ext uri="{FF2B5EF4-FFF2-40B4-BE49-F238E27FC236}">
                <a16:creationId xmlns:a16="http://schemas.microsoft.com/office/drawing/2014/main" id="{EEE1D360-A7C1-A043-A8A5-7A8E017255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6411" y="5721178"/>
            <a:ext cx="819178" cy="529185"/>
          </a:xfrm>
          <a:prstGeom prst="rect">
            <a:avLst/>
          </a:prstGeom>
        </p:spPr>
      </p:pic>
    </p:spTree>
    <p:extLst>
      <p:ext uri="{BB962C8B-B14F-4D97-AF65-F5344CB8AC3E}">
        <p14:creationId xmlns:p14="http://schemas.microsoft.com/office/powerpoint/2010/main" val="131214609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Phone Mockup">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BB31B51-AFCD-49A3-8B3E-0CA88E8A75A1}"/>
              </a:ext>
            </a:extLst>
          </p:cNvPr>
          <p:cNvSpPr>
            <a:spLocks noGrp="1"/>
          </p:cNvSpPr>
          <p:nvPr>
            <p:ph type="pic" sz="quarter" idx="14"/>
          </p:nvPr>
        </p:nvSpPr>
        <p:spPr>
          <a:xfrm>
            <a:off x="4959658" y="2175029"/>
            <a:ext cx="2272684" cy="3947467"/>
          </a:xfrm>
          <a:custGeom>
            <a:avLst/>
            <a:gdLst>
              <a:gd name="connsiteX0" fmla="*/ 0 w 2272684"/>
              <a:gd name="connsiteY0" fmla="*/ 0 h 3947467"/>
              <a:gd name="connsiteX1" fmla="*/ 2272684 w 2272684"/>
              <a:gd name="connsiteY1" fmla="*/ 0 h 3947467"/>
              <a:gd name="connsiteX2" fmla="*/ 2272684 w 2272684"/>
              <a:gd name="connsiteY2" fmla="*/ 3947467 h 3947467"/>
              <a:gd name="connsiteX3" fmla="*/ 0 w 2272684"/>
              <a:gd name="connsiteY3" fmla="*/ 3947467 h 3947467"/>
            </a:gdLst>
            <a:ahLst/>
            <a:cxnLst>
              <a:cxn ang="0">
                <a:pos x="connsiteX0" y="connsiteY0"/>
              </a:cxn>
              <a:cxn ang="0">
                <a:pos x="connsiteX1" y="connsiteY1"/>
              </a:cxn>
              <a:cxn ang="0">
                <a:pos x="connsiteX2" y="connsiteY2"/>
              </a:cxn>
              <a:cxn ang="0">
                <a:pos x="connsiteX3" y="connsiteY3"/>
              </a:cxn>
            </a:cxnLst>
            <a:rect l="l" t="t" r="r" b="b"/>
            <a:pathLst>
              <a:path w="2272684" h="3947467">
                <a:moveTo>
                  <a:pt x="0" y="0"/>
                </a:moveTo>
                <a:lnTo>
                  <a:pt x="2272684" y="0"/>
                </a:lnTo>
                <a:lnTo>
                  <a:pt x="2272684" y="3947467"/>
                </a:lnTo>
                <a:lnTo>
                  <a:pt x="0" y="3947467"/>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r>
              <a:rPr lang="en-US" dirty="0"/>
              <a:t>Click icon to add picture</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9602893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Date Placeholder 3">
            <a:extLst>
              <a:ext uri="{FF2B5EF4-FFF2-40B4-BE49-F238E27FC236}">
                <a16:creationId xmlns:a16="http://schemas.microsoft.com/office/drawing/2014/main" id="{6EC1C968-AB35-304C-A111-E369C3C232D9}"/>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1" name="Footer Placeholder 4">
            <a:extLst>
              <a:ext uri="{FF2B5EF4-FFF2-40B4-BE49-F238E27FC236}">
                <a16:creationId xmlns:a16="http://schemas.microsoft.com/office/drawing/2014/main" id="{B96390DE-1BDC-9740-AFA6-6CAEAA2BDDBD}"/>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12" name="Slide Number Placeholder 5">
            <a:extLst>
              <a:ext uri="{FF2B5EF4-FFF2-40B4-BE49-F238E27FC236}">
                <a16:creationId xmlns:a16="http://schemas.microsoft.com/office/drawing/2014/main" id="{260B1569-C9D2-E445-9EC2-907499A5A457}"/>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6" name="Picture 5">
            <a:extLst>
              <a:ext uri="{FF2B5EF4-FFF2-40B4-BE49-F238E27FC236}">
                <a16:creationId xmlns:a16="http://schemas.microsoft.com/office/drawing/2014/main" id="{B30F0C85-9E5E-AE4B-8BA3-71A106E0FE3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29706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10" name="Date Placeholder 3">
            <a:extLst>
              <a:ext uri="{FF2B5EF4-FFF2-40B4-BE49-F238E27FC236}">
                <a16:creationId xmlns:a16="http://schemas.microsoft.com/office/drawing/2014/main" id="{6EC1C968-AB35-304C-A111-E369C3C232D9}"/>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11" name="Footer Placeholder 4">
            <a:extLst>
              <a:ext uri="{FF2B5EF4-FFF2-40B4-BE49-F238E27FC236}">
                <a16:creationId xmlns:a16="http://schemas.microsoft.com/office/drawing/2014/main" id="{B96390DE-1BDC-9740-AFA6-6CAEAA2BDDBD}"/>
              </a:ext>
            </a:extLst>
          </p:cNvPr>
          <p:cNvSpPr>
            <a:spLocks noGrp="1"/>
          </p:cNvSpPr>
          <p:nvPr>
            <p:ph type="ftr" sz="quarter" idx="3"/>
          </p:nvPr>
        </p:nvSpPr>
        <p:spPr>
          <a:xfrm>
            <a:off x="3028585" y="6157275"/>
            <a:ext cx="7296997" cy="365125"/>
          </a:xfrm>
          <a:prstGeom prst="rect">
            <a:avLst/>
          </a:prstGeom>
        </p:spPr>
        <p:txBody>
          <a:bodyPr vert="horz" lIns="91440" tIns="45720" rIns="91440" bIns="45720" rtlCol="0" anchor="ctr"/>
          <a:lstStyle>
            <a:lvl1pPr algn="r">
              <a:defRPr sz="1200">
                <a:solidFill>
                  <a:schemeClr val="accent2"/>
                </a:solidFill>
              </a:defRPr>
            </a:lvl1pPr>
          </a:lstStyle>
          <a:p>
            <a:endParaRPr lang="en-US" dirty="0"/>
          </a:p>
        </p:txBody>
      </p:sp>
      <p:sp>
        <p:nvSpPr>
          <p:cNvPr id="12" name="Slide Number Placeholder 5">
            <a:extLst>
              <a:ext uri="{FF2B5EF4-FFF2-40B4-BE49-F238E27FC236}">
                <a16:creationId xmlns:a16="http://schemas.microsoft.com/office/drawing/2014/main" id="{260B1569-C9D2-E445-9EC2-907499A5A457}"/>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6" name="Picture 5">
            <a:extLst>
              <a:ext uri="{FF2B5EF4-FFF2-40B4-BE49-F238E27FC236}">
                <a16:creationId xmlns:a16="http://schemas.microsoft.com/office/drawing/2014/main" id="{B30F0C85-9E5E-AE4B-8BA3-71A106E0FE3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
        <p:nvSpPr>
          <p:cNvPr id="7" name="Title 1">
            <a:extLst>
              <a:ext uri="{FF2B5EF4-FFF2-40B4-BE49-F238E27FC236}">
                <a16:creationId xmlns:a16="http://schemas.microsoft.com/office/drawing/2014/main" id="{D82382F4-518F-4A6E-BAD1-A25112B9CF39}"/>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8" name="Text Placeholder 7">
            <a:extLst>
              <a:ext uri="{FF2B5EF4-FFF2-40B4-BE49-F238E27FC236}">
                <a16:creationId xmlns:a16="http://schemas.microsoft.com/office/drawing/2014/main" id="{C78EBC19-9D9E-42EE-BB03-042C8F2CB42C}"/>
              </a:ext>
            </a:extLst>
          </p:cNvPr>
          <p:cNvSpPr>
            <a:spLocks noGrp="1"/>
          </p:cNvSpPr>
          <p:nvPr>
            <p:ph type="body" sz="quarter" idx="14"/>
          </p:nvPr>
        </p:nvSpPr>
        <p:spPr>
          <a:xfrm>
            <a:off x="304800" y="2087878"/>
            <a:ext cx="11582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474472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DE9E9-CCFD-4548-AFCB-5E53077A7BBC}"/>
              </a:ext>
            </a:extLst>
          </p:cNvPr>
          <p:cNvSpPr>
            <a:spLocks noGrp="1"/>
          </p:cNvSpPr>
          <p:nvPr>
            <p:ph type="title"/>
          </p:nvPr>
        </p:nvSpPr>
        <p:spPr>
          <a:xfrm>
            <a:off x="839788" y="365127"/>
            <a:ext cx="10515600" cy="1325563"/>
          </a:xfrm>
        </p:spPr>
        <p:txBody>
          <a:bodyPr/>
          <a:lstStyle>
            <a:lvl1pPr algn="ctr">
              <a:defRPr/>
            </a:lvl1pPr>
          </a:lstStyle>
          <a:p>
            <a:r>
              <a:rPr lang="en-US"/>
              <a:t>Click to edit Master title style</a:t>
            </a:r>
          </a:p>
        </p:txBody>
      </p:sp>
      <p:sp>
        <p:nvSpPr>
          <p:cNvPr id="3" name="Text Placeholder 2">
            <a:extLst>
              <a:ext uri="{FF2B5EF4-FFF2-40B4-BE49-F238E27FC236}">
                <a16:creationId xmlns:a16="http://schemas.microsoft.com/office/drawing/2014/main" id="{1B55C3F9-C5FC-4A41-9E53-28AB0C3E9D49}"/>
              </a:ext>
            </a:extLst>
          </p:cNvPr>
          <p:cNvSpPr>
            <a:spLocks noGrp="1"/>
          </p:cNvSpPr>
          <p:nvPr>
            <p:ph type="body" idx="1"/>
          </p:nvPr>
        </p:nvSpPr>
        <p:spPr>
          <a:xfrm>
            <a:off x="839789" y="1681163"/>
            <a:ext cx="5157787" cy="823912"/>
          </a:xfrm>
          <a:solidFill>
            <a:schemeClr val="accent2"/>
          </a:solidFill>
          <a:ln w="19050">
            <a:noFill/>
          </a:ln>
        </p:spPr>
        <p:txBody>
          <a:bodyPr anchor="ctr">
            <a:normAutofit/>
          </a:bodyPr>
          <a:lstStyle>
            <a:lvl1pPr marL="0" indent="0" algn="ctr">
              <a:buNone/>
              <a:defRPr sz="2400" b="0">
                <a:solidFill>
                  <a:schemeClr val="bg1"/>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31EB97A-E4A8-1A44-8930-B9C3B4996522}"/>
              </a:ext>
            </a:extLst>
          </p:cNvPr>
          <p:cNvSpPr>
            <a:spLocks noGrp="1"/>
          </p:cNvSpPr>
          <p:nvPr>
            <p:ph sz="half" idx="2"/>
          </p:nvPr>
        </p:nvSpPr>
        <p:spPr>
          <a:xfrm>
            <a:off x="839789" y="2667000"/>
            <a:ext cx="5157787"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9FEE8D-D75B-664D-961D-3C683BFADA2E}"/>
              </a:ext>
            </a:extLst>
          </p:cNvPr>
          <p:cNvSpPr>
            <a:spLocks noGrp="1"/>
          </p:cNvSpPr>
          <p:nvPr>
            <p:ph type="body" sz="quarter" idx="3"/>
          </p:nvPr>
        </p:nvSpPr>
        <p:spPr>
          <a:xfrm>
            <a:off x="6172201" y="1681163"/>
            <a:ext cx="5183188" cy="823912"/>
          </a:xfrm>
          <a:solidFill>
            <a:schemeClr val="accent2"/>
          </a:solidFill>
          <a:ln w="19050">
            <a:noFill/>
          </a:ln>
        </p:spPr>
        <p:txBody>
          <a:bodyPr anchor="ctr">
            <a:normAutofit/>
          </a:bodyPr>
          <a:lstStyle>
            <a:lvl1pPr marL="0" indent="0" algn="ctr">
              <a:buNone/>
              <a:defRPr sz="2400" b="0">
                <a:solidFill>
                  <a:schemeClr val="bg1"/>
                </a:solidFill>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5C3D0BF-18C0-DF46-AE91-82012C87012C}"/>
              </a:ext>
            </a:extLst>
          </p:cNvPr>
          <p:cNvSpPr>
            <a:spLocks noGrp="1"/>
          </p:cNvSpPr>
          <p:nvPr>
            <p:ph sz="quarter" idx="4"/>
          </p:nvPr>
        </p:nvSpPr>
        <p:spPr>
          <a:xfrm>
            <a:off x="6172201" y="2667000"/>
            <a:ext cx="5183188"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DBF235D-2A0E-7940-8CE6-97E1E254724D}"/>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8" name="Footer Placeholder 7">
            <a:extLst>
              <a:ext uri="{FF2B5EF4-FFF2-40B4-BE49-F238E27FC236}">
                <a16:creationId xmlns:a16="http://schemas.microsoft.com/office/drawing/2014/main" id="{D141D1F3-2C22-CB44-B915-9A2B9B34CA85}"/>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282C29EE-EF9F-4740-A415-FF226D1D84EF}"/>
              </a:ext>
            </a:extLst>
          </p:cNvPr>
          <p:cNvSpPr>
            <a:spLocks noGrp="1"/>
          </p:cNvSpPr>
          <p:nvPr>
            <p:ph type="sldNum" sz="quarter" idx="12"/>
          </p:nvPr>
        </p:nvSpPr>
        <p:spPr/>
        <p:txBody>
          <a:bodyPr/>
          <a:lstStyle/>
          <a:p>
            <a:fld id="{24118746-FF58-4EAD-8211-EA721FA0E90F}" type="slidenum">
              <a:rPr lang="en-US" smtClean="0"/>
              <a:t>‹#›</a:t>
            </a:fld>
            <a:endParaRPr lang="en-US" dirty="0"/>
          </a:p>
        </p:txBody>
      </p:sp>
    </p:spTree>
    <p:extLst>
      <p:ext uri="{BB962C8B-B14F-4D97-AF65-F5344CB8AC3E}">
        <p14:creationId xmlns:p14="http://schemas.microsoft.com/office/powerpoint/2010/main" val="202802809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cSld name="Table_of_Conte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20CA0-5CE7-1A4B-ACE6-C7A15B82CC8C}"/>
              </a:ext>
            </a:extLst>
          </p:cNvPr>
          <p:cNvSpPr>
            <a:spLocks noGrp="1"/>
          </p:cNvSpPr>
          <p:nvPr>
            <p:ph type="title"/>
          </p:nvPr>
        </p:nvSpPr>
        <p:spPr>
          <a:xfrm>
            <a:off x="457200" y="153248"/>
            <a:ext cx="11258550" cy="827827"/>
          </a:xfrm>
        </p:spPr>
        <p:txBody>
          <a:bodyPr/>
          <a:lstStyle>
            <a:lvl1pPr>
              <a:defRPr b="1" i="0">
                <a:latin typeface="Amazon Ember" panose="020B0603020204020204" pitchFamily="34" charset="0"/>
                <a:ea typeface="Amazon Ember" panose="020B0603020204020204" pitchFamily="34" charset="0"/>
                <a:cs typeface="Amazon Ember" panose="020B0603020204020204" pitchFamily="34" charset="0"/>
              </a:defRPr>
            </a:lvl1pPr>
          </a:lstStyle>
          <a:p>
            <a:r>
              <a:rPr lang="en-US"/>
              <a:t>Click to edit Master title style</a:t>
            </a:r>
          </a:p>
        </p:txBody>
      </p:sp>
      <p:sp>
        <p:nvSpPr>
          <p:cNvPr id="5" name="Text Placeholder 4">
            <a:extLst>
              <a:ext uri="{FF2B5EF4-FFF2-40B4-BE49-F238E27FC236}">
                <a16:creationId xmlns:a16="http://schemas.microsoft.com/office/drawing/2014/main" id="{F7710D4E-8635-D746-9FE7-1EE20F49E45F}"/>
              </a:ext>
            </a:extLst>
          </p:cNvPr>
          <p:cNvSpPr>
            <a:spLocks noGrp="1"/>
          </p:cNvSpPr>
          <p:nvPr>
            <p:ph type="body" sz="quarter" idx="10"/>
          </p:nvPr>
        </p:nvSpPr>
        <p:spPr>
          <a:xfrm>
            <a:off x="457200" y="1371600"/>
            <a:ext cx="11258550" cy="3905251"/>
          </a:xfrm>
          <a:prstGeom prst="rect">
            <a:avLst/>
          </a:prstGeom>
        </p:spPr>
        <p:txBody>
          <a:bodyPr/>
          <a:lstStyle>
            <a:lvl5pPr>
              <a:defRPr sz="1583"/>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4488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Transition 4">
    <p:spTree>
      <p:nvGrpSpPr>
        <p:cNvPr id="1" name=""/>
        <p:cNvGrpSpPr/>
        <p:nvPr/>
      </p:nvGrpSpPr>
      <p:grpSpPr>
        <a:xfrm>
          <a:off x="0" y="0"/>
          <a:ext cx="0" cy="0"/>
          <a:chOff x="0" y="0"/>
          <a:chExt cx="0" cy="0"/>
        </a:xfrm>
      </p:grpSpPr>
      <p:sp>
        <p:nvSpPr>
          <p:cNvPr id="12" name="Прямоугольник 28">
            <a:extLst>
              <a:ext uri="{FF2B5EF4-FFF2-40B4-BE49-F238E27FC236}">
                <a16:creationId xmlns:a16="http://schemas.microsoft.com/office/drawing/2014/main" id="{88B42F85-A718-4224-9501-A2799D699649}"/>
              </a:ext>
            </a:extLst>
          </p:cNvPr>
          <p:cNvSpPr/>
          <p:nvPr/>
        </p:nvSpPr>
        <p:spPr>
          <a:xfrm>
            <a:off x="304800" y="304800"/>
            <a:ext cx="11582400" cy="6248400"/>
          </a:xfrm>
          <a:prstGeom prst="rect">
            <a:avLst/>
          </a:prstGeom>
          <a:solidFill>
            <a:srgbClr val="FFC7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3399050D-984C-4E19-9E1A-4CD292383A0D}"/>
              </a:ext>
            </a:extLst>
          </p:cNvPr>
          <p:cNvCxnSpPr/>
          <p:nvPr/>
        </p:nvCxnSpPr>
        <p:spPr>
          <a:xfrm>
            <a:off x="5797019" y="3429000"/>
            <a:ext cx="597962"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D8BD7FE-5910-4840-9838-A66DCA5ABA9A}"/>
              </a:ext>
            </a:extLst>
          </p:cNvPr>
          <p:cNvSpPr>
            <a:spLocks noGrp="1"/>
          </p:cNvSpPr>
          <p:nvPr>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36" name="Freeform: Shape 35">
            <a:extLst>
              <a:ext uri="{FF2B5EF4-FFF2-40B4-BE49-F238E27FC236}">
                <a16:creationId xmlns:a16="http://schemas.microsoft.com/office/drawing/2014/main" id="{1B00F4F4-2DC0-444B-A711-A5D176996831}"/>
              </a:ext>
            </a:extLst>
          </p:cNvPr>
          <p:cNvSpPr/>
          <p:nvPr/>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dirty="0"/>
          </a:p>
        </p:txBody>
      </p:sp>
      <p:sp>
        <p:nvSpPr>
          <p:cNvPr id="30" name="Freeform: Shape 29">
            <a:extLst>
              <a:ext uri="{FF2B5EF4-FFF2-40B4-BE49-F238E27FC236}">
                <a16:creationId xmlns:a16="http://schemas.microsoft.com/office/drawing/2014/main" id="{51921B63-C24B-40ED-85BE-26D49B86E047}"/>
              </a:ext>
            </a:extLst>
          </p:cNvPr>
          <p:cNvSpPr/>
          <p:nvPr/>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dirty="0"/>
          </a:p>
        </p:txBody>
      </p:sp>
      <p:pic>
        <p:nvPicPr>
          <p:cNvPr id="10" name="Picture 9" descr="A close up of a logo&#10;&#10;Description automatically generated">
            <a:extLst>
              <a:ext uri="{FF2B5EF4-FFF2-40B4-BE49-F238E27FC236}">
                <a16:creationId xmlns:a16="http://schemas.microsoft.com/office/drawing/2014/main" id="{6F145DD7-2241-6343-AE67-249A43CA73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86411" y="5721178"/>
            <a:ext cx="819178" cy="529185"/>
          </a:xfrm>
          <a:prstGeom prst="rect">
            <a:avLst/>
          </a:prstGeom>
        </p:spPr>
      </p:pic>
    </p:spTree>
    <p:extLst>
      <p:ext uri="{BB962C8B-B14F-4D97-AF65-F5344CB8AC3E}">
        <p14:creationId xmlns:p14="http://schemas.microsoft.com/office/powerpoint/2010/main" val="3079176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lvl1pPr>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39319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6350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s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a:xfrm>
            <a:off x="1094509" y="6157275"/>
            <a:ext cx="2175164"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24118746-FF58-4EAD-8211-EA721FA0E90F}" type="slidenum">
              <a:rPr lang="en-US" smtClean="0"/>
              <a:t>‹#›</a:t>
            </a:fld>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numCol="2" spcCol="914400"/>
          <a:lstStyle>
            <a:lvl1pPr marL="0" indent="0">
              <a:buNone/>
              <a:tabLs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353959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image" Target="../media/image1.png"/><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B2E97E-15DE-483A-BC27-7919C8F1AE1E}"/>
              </a:ext>
            </a:extLst>
          </p:cNvPr>
          <p:cNvSpPr>
            <a:spLocks noGrp="1"/>
          </p:cNvSpPr>
          <p:nvPr>
            <p:ph type="title"/>
          </p:nvPr>
        </p:nvSpPr>
        <p:spPr>
          <a:xfrm>
            <a:off x="304800" y="172857"/>
            <a:ext cx="11582400" cy="701731"/>
          </a:xfrm>
          <a:prstGeom prst="rect">
            <a:avLst/>
          </a:prstGeom>
        </p:spPr>
        <p:txBody>
          <a:bodyPr vert="horz" wrap="square"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916DC98E-7479-4F84-A93B-DC74ECFC08FF}"/>
              </a:ext>
            </a:extLst>
          </p:cNvPr>
          <p:cNvSpPr>
            <a:spLocks noGrp="1"/>
          </p:cNvSpPr>
          <p:nvPr>
            <p:ph type="body" idx="1"/>
          </p:nvPr>
        </p:nvSpPr>
        <p:spPr>
          <a:xfrm>
            <a:off x="304799" y="2085975"/>
            <a:ext cx="11582399" cy="370522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7" name="Straight Connector 26">
            <a:extLst>
              <a:ext uri="{FF2B5EF4-FFF2-40B4-BE49-F238E27FC236}">
                <a16:creationId xmlns:a16="http://schemas.microsoft.com/office/drawing/2014/main" id="{43BF3AD1-F051-48A5-AB7D-BDA84812B4BB}"/>
              </a:ext>
            </a:extLst>
          </p:cNvPr>
          <p:cNvCxnSpPr/>
          <p:nvPr/>
        </p:nvCxnSpPr>
        <p:spPr>
          <a:xfrm>
            <a:off x="396691" y="957194"/>
            <a:ext cx="5979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3FAEE57A-77BE-438D-9286-6127CD6E56F9}"/>
              </a:ext>
            </a:extLst>
          </p:cNvPr>
          <p:cNvSpPr>
            <a:spLocks noGrp="1"/>
          </p:cNvSpPr>
          <p:nvPr>
            <p:ph type="dt" sz="half" idx="2"/>
          </p:nvPr>
        </p:nvSpPr>
        <p:spPr>
          <a:xfrm>
            <a:off x="10325583" y="6147661"/>
            <a:ext cx="977175" cy="369932"/>
          </a:xfrm>
          <a:prstGeom prst="rect">
            <a:avLst/>
          </a:prstGeom>
        </p:spPr>
        <p:txBody>
          <a:bodyPr vert="horz" lIns="91440" tIns="45720" rIns="91440" bIns="45720" rtlCol="0" anchor="ctr"/>
          <a:lstStyle>
            <a:lvl1pPr algn="r">
              <a:defRPr sz="1200">
                <a:solidFill>
                  <a:schemeClr val="accent2"/>
                </a:solidFill>
              </a:defRPr>
            </a:lvl1pPr>
          </a:lstStyle>
          <a:p>
            <a:fld id="{3F947B84-2028-4B39-A920-AE820F08B4B3}" type="datetimeFigureOut">
              <a:rPr lang="en-US" smtClean="0"/>
              <a:t>4/6/2026</a:t>
            </a:fld>
            <a:endParaRPr lang="en-US" dirty="0"/>
          </a:p>
        </p:txBody>
      </p:sp>
      <p:sp>
        <p:nvSpPr>
          <p:cNvPr id="5" name="Footer Placeholder 4">
            <a:extLst>
              <a:ext uri="{FF2B5EF4-FFF2-40B4-BE49-F238E27FC236}">
                <a16:creationId xmlns:a16="http://schemas.microsoft.com/office/drawing/2014/main" id="{777BCE5C-2F54-4920-9F7A-D0ABAFE3C9E2}"/>
              </a:ext>
            </a:extLst>
          </p:cNvPr>
          <p:cNvSpPr>
            <a:spLocks noGrp="1"/>
          </p:cNvSpPr>
          <p:nvPr>
            <p:ph type="ftr" sz="quarter" idx="3"/>
          </p:nvPr>
        </p:nvSpPr>
        <p:spPr>
          <a:xfrm>
            <a:off x="2447502" y="6157275"/>
            <a:ext cx="7296997" cy="365125"/>
          </a:xfrm>
          <a:prstGeom prst="rect">
            <a:avLst/>
          </a:prstGeom>
        </p:spPr>
        <p:txBody>
          <a:bodyPr vert="horz" lIns="91440" tIns="45720" rIns="91440" bIns="45720" rtlCol="0" anchor="ctr"/>
          <a:lstStyle>
            <a:lvl1pPr algn="ctr">
              <a:defRPr sz="1100">
                <a:solidFill>
                  <a:schemeClr val="accent6">
                    <a:lumMod val="60000"/>
                    <a:lumOff val="40000"/>
                  </a:schemeClr>
                </a:solidFill>
              </a:defRPr>
            </a:lvl1pPr>
          </a:lstStyle>
          <a:p>
            <a:endParaRPr lang="en-US" dirty="0"/>
          </a:p>
        </p:txBody>
      </p:sp>
      <p:sp>
        <p:nvSpPr>
          <p:cNvPr id="6" name="Slide Number Placeholder 5">
            <a:extLst>
              <a:ext uri="{FF2B5EF4-FFF2-40B4-BE49-F238E27FC236}">
                <a16:creationId xmlns:a16="http://schemas.microsoft.com/office/drawing/2014/main" id="{5914C59B-F619-47F9-85E1-B0EA8C4B58B4}"/>
              </a:ext>
            </a:extLst>
          </p:cNvPr>
          <p:cNvSpPr>
            <a:spLocks noGrp="1"/>
          </p:cNvSpPr>
          <p:nvPr>
            <p:ph type="sldNum" sz="quarter" idx="4"/>
          </p:nvPr>
        </p:nvSpPr>
        <p:spPr>
          <a:xfrm>
            <a:off x="11302758" y="6147661"/>
            <a:ext cx="586986" cy="374739"/>
          </a:xfrm>
          <a:prstGeom prst="rect">
            <a:avLst/>
          </a:prstGeom>
        </p:spPr>
        <p:txBody>
          <a:bodyPr vert="horz" lIns="91440" tIns="45720" rIns="91440" bIns="45720" rtlCol="0" anchor="ctr"/>
          <a:lstStyle>
            <a:lvl1pPr algn="r">
              <a:defRPr sz="1600">
                <a:solidFill>
                  <a:schemeClr val="accent2"/>
                </a:solidFill>
              </a:defRPr>
            </a:lvl1pPr>
          </a:lstStyle>
          <a:p>
            <a:fld id="{24118746-FF58-4EAD-8211-EA721FA0E90F}" type="slidenum">
              <a:rPr lang="en-US" smtClean="0"/>
              <a:t>‹#›</a:t>
            </a:fld>
            <a:endParaRPr lang="en-US" dirty="0"/>
          </a:p>
        </p:txBody>
      </p:sp>
      <p:pic>
        <p:nvPicPr>
          <p:cNvPr id="15" name="Picture 14">
            <a:extLst>
              <a:ext uri="{FF2B5EF4-FFF2-40B4-BE49-F238E27FC236}">
                <a16:creationId xmlns:a16="http://schemas.microsoft.com/office/drawing/2014/main" id="{A43A6484-AA15-AE43-8D54-31FABA038F42}"/>
              </a:ext>
            </a:extLst>
          </p:cNvPr>
          <p:cNvPicPr>
            <a:picLocks noChangeAspect="1"/>
          </p:cNvPicPr>
          <p:nvPr/>
        </p:nvPicPr>
        <p:blipFill>
          <a:blip r:embed="rId56">
            <a:extLst>
              <a:ext uri="{28A0092B-C50C-407E-A947-70E740481C1C}">
                <a14:useLocalDpi xmlns:a14="http://schemas.microsoft.com/office/drawing/2010/main" val="0"/>
              </a:ext>
            </a:extLst>
          </a:blip>
          <a:srcRect/>
          <a:stretch/>
        </p:blipFill>
        <p:spPr>
          <a:xfrm>
            <a:off x="302256" y="6152468"/>
            <a:ext cx="2440943" cy="369931"/>
          </a:xfrm>
          <a:prstGeom prst="rect">
            <a:avLst/>
          </a:prstGeom>
        </p:spPr>
      </p:pic>
    </p:spTree>
    <p:extLst>
      <p:ext uri="{BB962C8B-B14F-4D97-AF65-F5344CB8AC3E}">
        <p14:creationId xmlns:p14="http://schemas.microsoft.com/office/powerpoint/2010/main" val="2960361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 id="2147483708" r:id="rId48"/>
    <p:sldLayoutId id="2147483709" r:id="rId49"/>
    <p:sldLayoutId id="2147483710" r:id="rId50"/>
    <p:sldLayoutId id="2147483711" r:id="rId51"/>
    <p:sldLayoutId id="2147483717" r:id="rId52"/>
    <p:sldLayoutId id="2147483713" r:id="rId53"/>
    <p:sldLayoutId id="2147483716" r:id="rId54"/>
  </p:sldLayoutIdLst>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1pPr>
      <a:lvl2pPr marL="6858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2pPr>
      <a:lvl3pPr marL="11430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3pPr>
      <a:lvl4pPr marL="16002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4pPr>
      <a:lvl5pPr marL="20574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2">
          <p15:clr>
            <a:srgbClr val="F26B43"/>
          </p15:clr>
        </p15:guide>
        <p15:guide id="2" pos="7488">
          <p15:clr>
            <a:srgbClr val="F26B43"/>
          </p15:clr>
        </p15:guide>
        <p15:guide id="3" orient="horz" pos="4128">
          <p15:clr>
            <a:srgbClr val="F26B43"/>
          </p15:clr>
        </p15:guide>
        <p15:guide id="4" orient="horz" pos="19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8.xml"/><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8.xml"/><Relationship Id="rId4" Type="http://schemas.openxmlformats.org/officeDocument/2006/relationships/image" Target="../media/image15.pn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8.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8.xml"/><Relationship Id="rId4" Type="http://schemas.openxmlformats.org/officeDocument/2006/relationships/image" Target="../media/image17.png"/></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8.xml"/><Relationship Id="rId4" Type="http://schemas.openxmlformats.org/officeDocument/2006/relationships/image" Target="../media/image18.png"/></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8.xml"/><Relationship Id="rId4" Type="http://schemas.openxmlformats.org/officeDocument/2006/relationships/image" Target="../media/image19.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966FA-5CCC-4510-963E-89A5E1A01665}"/>
              </a:ext>
            </a:extLst>
          </p:cNvPr>
          <p:cNvSpPr>
            <a:spLocks noGrp="1"/>
          </p:cNvSpPr>
          <p:nvPr>
            <p:ph type="title"/>
          </p:nvPr>
        </p:nvSpPr>
        <p:spPr>
          <a:xfrm>
            <a:off x="3028645" y="1611357"/>
            <a:ext cx="6134703" cy="1311128"/>
          </a:xfrm>
        </p:spPr>
        <p:txBody>
          <a:bodyPr>
            <a:normAutofit fontScale="90000"/>
          </a:bodyPr>
          <a:lstStyle/>
          <a:p>
            <a:r>
              <a:rPr lang="en-US" dirty="0"/>
              <a:t>Credential Attainment Reporting </a:t>
            </a:r>
            <a:br>
              <a:rPr lang="en-US" dirty="0"/>
            </a:br>
            <a:endParaRPr lang="en-US" dirty="0"/>
          </a:p>
        </p:txBody>
      </p:sp>
      <p:sp>
        <p:nvSpPr>
          <p:cNvPr id="3" name="Text Placeholder 2">
            <a:extLst>
              <a:ext uri="{FF2B5EF4-FFF2-40B4-BE49-F238E27FC236}">
                <a16:creationId xmlns:a16="http://schemas.microsoft.com/office/drawing/2014/main" id="{9256B5E0-680C-4C98-901E-AA61F3535CE8}"/>
              </a:ext>
            </a:extLst>
          </p:cNvPr>
          <p:cNvSpPr>
            <a:spLocks noGrp="1"/>
          </p:cNvSpPr>
          <p:nvPr>
            <p:ph type="body" idx="1"/>
          </p:nvPr>
        </p:nvSpPr>
        <p:spPr>
          <a:xfrm>
            <a:off x="3487100" y="3589021"/>
            <a:ext cx="5217795" cy="1581912"/>
          </a:xfrm>
        </p:spPr>
        <p:txBody>
          <a:bodyPr/>
          <a:lstStyle/>
          <a:p>
            <a:pPr>
              <a:lnSpc>
                <a:spcPct val="100000"/>
              </a:lnSpc>
              <a:spcBef>
                <a:spcPts val="0"/>
              </a:spcBef>
            </a:pPr>
            <a:r>
              <a:rPr lang="en-US" dirty="0"/>
              <a:t>Office of Planning, Integrity, and Compliance</a:t>
            </a:r>
          </a:p>
          <a:p>
            <a:pPr>
              <a:lnSpc>
                <a:spcPct val="100000"/>
              </a:lnSpc>
              <a:spcBef>
                <a:spcPts val="0"/>
              </a:spcBef>
            </a:pPr>
            <a:r>
              <a:rPr lang="en-US" b="1" dirty="0"/>
              <a:t>Summer 2024</a:t>
            </a:r>
          </a:p>
        </p:txBody>
      </p:sp>
    </p:spTree>
    <p:extLst>
      <p:ext uri="{BB962C8B-B14F-4D97-AF65-F5344CB8AC3E}">
        <p14:creationId xmlns:p14="http://schemas.microsoft.com/office/powerpoint/2010/main" val="2213373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Credential Attainment – What credentials count for the measure?</a:t>
            </a:r>
          </a:p>
        </p:txBody>
      </p:sp>
      <p:sp>
        <p:nvSpPr>
          <p:cNvPr id="5" name="Slide Number Placeholder 4"/>
          <p:cNvSpPr>
            <a:spLocks noGrp="1"/>
          </p:cNvSpPr>
          <p:nvPr>
            <p:ph type="sldNum" sz="quarter" idx="12"/>
          </p:nvPr>
        </p:nvSpPr>
        <p:spPr/>
        <p:txBody>
          <a:bodyPr/>
          <a:lstStyle/>
          <a:p>
            <a:fld id="{6E703E80-4FFA-42A9-8BBA-010418AC965F}" type="slidenum">
              <a:rPr lang="en-AU" smtClean="0"/>
              <a:pPr/>
              <a:t>10</a:t>
            </a:fld>
            <a:endParaRPr lang="en-AU" dirty="0"/>
          </a:p>
        </p:txBody>
      </p:sp>
      <p:sp>
        <p:nvSpPr>
          <p:cNvPr id="12" name="TextBox 11">
            <a:extLst>
              <a:ext uri="{FF2B5EF4-FFF2-40B4-BE49-F238E27FC236}">
                <a16:creationId xmlns:a16="http://schemas.microsoft.com/office/drawing/2014/main" id="{4A61D17F-F7F7-4516-A3E1-5151D44E3C36}"/>
              </a:ext>
            </a:extLst>
          </p:cNvPr>
          <p:cNvSpPr txBox="1"/>
          <p:nvPr/>
        </p:nvSpPr>
        <p:spPr>
          <a:xfrm>
            <a:off x="628072" y="1325848"/>
            <a:ext cx="9984509" cy="5355312"/>
          </a:xfrm>
          <a:prstGeom prst="rect">
            <a:avLst/>
          </a:prstGeom>
          <a:noFill/>
        </p:spPr>
        <p:txBody>
          <a:bodyPr wrap="square" numCol="2">
            <a:spAutoFit/>
          </a:bodyPr>
          <a:lstStyle/>
          <a:p>
            <a:r>
              <a:rPr lang="en-US" b="1" dirty="0"/>
              <a:t>Post-Secondary Credentials: </a:t>
            </a:r>
            <a:r>
              <a:rPr lang="en-US" dirty="0"/>
              <a:t>A credential awarded in recognition of an individual's attainment of measurable technical or industry/occupation-specific skills necessary to obtain employment or advance within an industry/occupation. These skills are generally based on standards developed or endorsed by employers or industry associations (degrees, occupational licensure, occupational certificates, etc.). Examples of Post-secondary credentials: </a:t>
            </a:r>
          </a:p>
          <a:p>
            <a:pPr marL="285750" indent="-285750">
              <a:buFont typeface="Arial" panose="020B0604020202020204" pitchFamily="34" charset="0"/>
              <a:buChar char="•"/>
            </a:pPr>
            <a:r>
              <a:rPr lang="en-US" dirty="0"/>
              <a:t>Associate's Degree</a:t>
            </a:r>
          </a:p>
          <a:p>
            <a:pPr marL="285750" indent="-285750">
              <a:buFont typeface="Arial" panose="020B0604020202020204" pitchFamily="34" charset="0"/>
              <a:buChar char="•"/>
            </a:pPr>
            <a:r>
              <a:rPr lang="en-US" dirty="0"/>
              <a:t>Bachelor's Degree</a:t>
            </a:r>
          </a:p>
          <a:p>
            <a:pPr marL="285750" indent="-285750">
              <a:buFont typeface="Arial" panose="020B0604020202020204" pitchFamily="34" charset="0"/>
              <a:buChar char="•"/>
            </a:pPr>
            <a:r>
              <a:rPr lang="en-US" dirty="0"/>
              <a:t>Vocational/Technical license, diploma or certificate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An industry-recognized certificate or certification (e.g. Microsoft Information Technology certificate, Certified Nursing Assistant, certificate in business administration, Certified Welder, Commercial Driver's License)</a:t>
            </a:r>
          </a:p>
          <a:p>
            <a:pPr marL="285750" indent="-285750">
              <a:buFont typeface="Arial" panose="020B0604020202020204" pitchFamily="34" charset="0"/>
              <a:buChar char="•"/>
            </a:pPr>
            <a:r>
              <a:rPr lang="en-US" dirty="0"/>
              <a:t>License recognized by state or federal government (e.g. Registered Nurse, 192 Asbestos Inspector, Cosmetologist, Master Plumber, Licensed Professional Counselor)</a:t>
            </a:r>
          </a:p>
          <a:p>
            <a:pPr marL="285750" indent="-285750">
              <a:buFont typeface="Arial" panose="020B0604020202020204" pitchFamily="34" charset="0"/>
              <a:buChar char="•"/>
            </a:pPr>
            <a:r>
              <a:rPr lang="en-US" dirty="0"/>
              <a:t>Technical Diploma </a:t>
            </a:r>
          </a:p>
          <a:p>
            <a:pPr marL="285750" indent="-285750">
              <a:buFont typeface="Arial" panose="020B0604020202020204" pitchFamily="34" charset="0"/>
              <a:buChar char="•"/>
            </a:pPr>
            <a:r>
              <a:rPr lang="en-US" dirty="0"/>
              <a:t>Other education or training diploma, degree, or certificate (e.g. Job Corps certificate of completion for career technical training) </a:t>
            </a:r>
          </a:p>
          <a:p>
            <a:pPr marL="285750" indent="-285750">
              <a:buFont typeface="Arial" panose="020B0604020202020204" pitchFamily="34" charset="0"/>
              <a:buChar char="•"/>
            </a:pPr>
            <a:r>
              <a:rPr lang="en-US" dirty="0"/>
              <a:t>Apprenticeship certificate/diploma (e.g. youth apprenticeship or apprenticeship)</a:t>
            </a:r>
          </a:p>
        </p:txBody>
      </p:sp>
    </p:spTree>
    <p:extLst>
      <p:ext uri="{BB962C8B-B14F-4D97-AF65-F5344CB8AC3E}">
        <p14:creationId xmlns:p14="http://schemas.microsoft.com/office/powerpoint/2010/main" val="2728097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977498" cy="701731"/>
          </a:xfrm>
        </p:spPr>
        <p:txBody>
          <a:bodyPr>
            <a:noAutofit/>
          </a:bodyPr>
          <a:lstStyle/>
          <a:p>
            <a:r>
              <a:rPr lang="en-US" sz="3400" dirty="0"/>
              <a:t>Credential Attainment – What credentials DON’T count for the measure?</a:t>
            </a:r>
          </a:p>
        </p:txBody>
      </p:sp>
      <p:sp>
        <p:nvSpPr>
          <p:cNvPr id="5" name="Slide Number Placeholder 4"/>
          <p:cNvSpPr>
            <a:spLocks noGrp="1"/>
          </p:cNvSpPr>
          <p:nvPr>
            <p:ph type="sldNum" sz="quarter" idx="12"/>
          </p:nvPr>
        </p:nvSpPr>
        <p:spPr/>
        <p:txBody>
          <a:bodyPr/>
          <a:lstStyle/>
          <a:p>
            <a:fld id="{6E703E80-4FFA-42A9-8BBA-010418AC965F}" type="slidenum">
              <a:rPr lang="en-AU" smtClean="0"/>
              <a:pPr/>
              <a:t>11</a:t>
            </a:fld>
            <a:endParaRPr lang="en-AU" dirty="0"/>
          </a:p>
        </p:txBody>
      </p:sp>
      <p:sp>
        <p:nvSpPr>
          <p:cNvPr id="12" name="TextBox 11">
            <a:extLst>
              <a:ext uri="{FF2B5EF4-FFF2-40B4-BE49-F238E27FC236}">
                <a16:creationId xmlns:a16="http://schemas.microsoft.com/office/drawing/2014/main" id="{4A61D17F-F7F7-4516-A3E1-5151D44E3C36}"/>
              </a:ext>
            </a:extLst>
          </p:cNvPr>
          <p:cNvSpPr txBox="1"/>
          <p:nvPr/>
        </p:nvSpPr>
        <p:spPr>
          <a:xfrm>
            <a:off x="628072" y="1325848"/>
            <a:ext cx="9984509" cy="3970318"/>
          </a:xfrm>
          <a:prstGeom prst="rect">
            <a:avLst/>
          </a:prstGeom>
          <a:noFill/>
        </p:spPr>
        <p:txBody>
          <a:bodyPr wrap="square" numCol="1">
            <a:spAutoFit/>
          </a:bodyPr>
          <a:lstStyle/>
          <a:p>
            <a:r>
              <a:rPr lang="en-US" dirty="0"/>
              <a:t>Examples of what </a:t>
            </a:r>
            <a:r>
              <a:rPr lang="en-US" b="1" dirty="0"/>
              <a:t>would not </a:t>
            </a:r>
            <a:r>
              <a:rPr lang="en-US" dirty="0"/>
              <a:t>count as a Post-Secondary School credential: </a:t>
            </a:r>
          </a:p>
          <a:p>
            <a:pPr marL="285750" indent="-285750">
              <a:buFont typeface="Arial" panose="020B0604020202020204" pitchFamily="34" charset="0"/>
              <a:buChar char="•"/>
            </a:pPr>
            <a:r>
              <a:rPr lang="en-US" dirty="0"/>
              <a:t>Continuing Education Units (CEUs)</a:t>
            </a:r>
          </a:p>
          <a:p>
            <a:pPr marL="285750" indent="-285750">
              <a:buFont typeface="Arial" panose="020B0604020202020204" pitchFamily="34" charset="0"/>
              <a:buChar char="•"/>
            </a:pPr>
            <a:r>
              <a:rPr lang="en-US" dirty="0"/>
              <a:t>Disability Skills Training (Sign language, Speech Reading, cognitive training/retraining)</a:t>
            </a:r>
          </a:p>
          <a:p>
            <a:pPr marL="285750" indent="-285750">
              <a:buFont typeface="Arial" panose="020B0604020202020204" pitchFamily="34" charset="0"/>
              <a:buChar char="•"/>
            </a:pPr>
            <a:r>
              <a:rPr lang="en-US" dirty="0"/>
              <a:t>On-the-Job Training (OJT) </a:t>
            </a:r>
          </a:p>
          <a:p>
            <a:pPr marL="285750" indent="-285750">
              <a:buFont typeface="Arial" panose="020B0604020202020204" pitchFamily="34" charset="0"/>
              <a:buChar char="•"/>
            </a:pPr>
            <a:r>
              <a:rPr lang="en-US" dirty="0"/>
              <a:t>Certificates of completion </a:t>
            </a:r>
          </a:p>
          <a:p>
            <a:pPr marL="285750" indent="-285750">
              <a:buFont typeface="Arial" panose="020B0604020202020204" pitchFamily="34" charset="0"/>
              <a:buChar char="•"/>
            </a:pPr>
            <a:r>
              <a:rPr lang="en-US" dirty="0"/>
              <a:t>Work/Career readiness certificates (e.g. completion of soft skills training, time management training, financial literacy training, pre-occupational and introductory programs that provide a pathway to, but do not directly result in, employment in an occupation) </a:t>
            </a:r>
          </a:p>
          <a:p>
            <a:pPr marL="285750" indent="-285750">
              <a:buFont typeface="Arial" panose="020B0604020202020204" pitchFamily="34" charset="0"/>
              <a:buChar char="•"/>
            </a:pPr>
            <a:r>
              <a:rPr lang="en-US" dirty="0"/>
              <a:t>Workforce Development Board awarded certificates </a:t>
            </a:r>
          </a:p>
          <a:p>
            <a:pPr marL="285750" indent="-285750">
              <a:buFont typeface="Arial" panose="020B0604020202020204" pitchFamily="34" charset="0"/>
              <a:buChar char="•"/>
            </a:pPr>
            <a:r>
              <a:rPr lang="en-US" dirty="0"/>
              <a:t>General skill certificates related to safety or hygiene, etc. (e.g. CPR, OSHA, Emergency Management, ServSafe)</a:t>
            </a:r>
          </a:p>
          <a:p>
            <a:pPr marL="285750" indent="-285750">
              <a:buFont typeface="Arial" panose="020B0604020202020204" pitchFamily="34" charset="0"/>
              <a:buChar char="•"/>
            </a:pPr>
            <a:r>
              <a:rPr lang="en-US" dirty="0"/>
              <a:t>Credentials that are not industry-recognized or sought by a specific industry or occupation (e.g. college certificates such as Professional Communication, Public Speaking, Global Studies, Bilingual Spanish Skills)</a:t>
            </a:r>
          </a:p>
        </p:txBody>
      </p:sp>
    </p:spTree>
    <p:extLst>
      <p:ext uri="{BB962C8B-B14F-4D97-AF65-F5344CB8AC3E}">
        <p14:creationId xmlns:p14="http://schemas.microsoft.com/office/powerpoint/2010/main" val="176423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Questions and Answers</a:t>
            </a:r>
          </a:p>
        </p:txBody>
      </p:sp>
      <p:sp>
        <p:nvSpPr>
          <p:cNvPr id="5" name="Slide Number Placeholder 4"/>
          <p:cNvSpPr>
            <a:spLocks noGrp="1"/>
          </p:cNvSpPr>
          <p:nvPr>
            <p:ph type="sldNum" sz="quarter" idx="12"/>
          </p:nvPr>
        </p:nvSpPr>
        <p:spPr/>
        <p:txBody>
          <a:bodyPr/>
          <a:lstStyle/>
          <a:p>
            <a:fld id="{6E703E80-4FFA-42A9-8BBA-010418AC965F}" type="slidenum">
              <a:rPr lang="en-AU" smtClean="0"/>
              <a:pPr/>
              <a:t>12</a:t>
            </a:fld>
            <a:endParaRPr lang="en-AU" dirty="0"/>
          </a:p>
        </p:txBody>
      </p:sp>
      <p:sp>
        <p:nvSpPr>
          <p:cNvPr id="12" name="TextBox 11">
            <a:extLst>
              <a:ext uri="{FF2B5EF4-FFF2-40B4-BE49-F238E27FC236}">
                <a16:creationId xmlns:a16="http://schemas.microsoft.com/office/drawing/2014/main" id="{4A1C17D9-3567-45AA-828D-19ABE390047E}"/>
              </a:ext>
            </a:extLst>
          </p:cNvPr>
          <p:cNvSpPr txBox="1"/>
          <p:nvPr/>
        </p:nvSpPr>
        <p:spPr>
          <a:xfrm>
            <a:off x="572654" y="1093709"/>
            <a:ext cx="10547928" cy="4524315"/>
          </a:xfrm>
          <a:prstGeom prst="rect">
            <a:avLst/>
          </a:prstGeom>
          <a:noFill/>
        </p:spPr>
        <p:txBody>
          <a:bodyPr wrap="square">
            <a:spAutoFit/>
          </a:bodyPr>
          <a:lstStyle/>
          <a:p>
            <a:r>
              <a:rPr lang="en-US" b="1" dirty="0"/>
              <a:t>Q: What is an industry recognized credential? </a:t>
            </a:r>
          </a:p>
          <a:p>
            <a:endParaRPr lang="en-US" dirty="0"/>
          </a:p>
          <a:p>
            <a:r>
              <a:rPr lang="en-US" dirty="0"/>
              <a:t>A: Industry recognized credentials are sought or accepted by employers within the industry or sector involved, and are a recognized or required credential for recruitment, screening, hiring, retention, or advancement purposes. They may include occupational skills certificates, diplomas, degrees, certificates, or licenses. </a:t>
            </a:r>
          </a:p>
          <a:p>
            <a:endParaRPr lang="en-US" b="1" dirty="0"/>
          </a:p>
          <a:p>
            <a:r>
              <a:rPr lang="en-US" b="1" dirty="0"/>
              <a:t>Q: May an individual employer issue a credential? </a:t>
            </a:r>
          </a:p>
          <a:p>
            <a:endParaRPr lang="en-US" dirty="0"/>
          </a:p>
          <a:p>
            <a:r>
              <a:rPr lang="en-US" dirty="0"/>
              <a:t>A: No. Individual employers are not recognized in the list of approved credentials as they are not transferable to other employers. </a:t>
            </a:r>
          </a:p>
          <a:p>
            <a:endParaRPr lang="en-US" b="1" dirty="0"/>
          </a:p>
          <a:p>
            <a:r>
              <a:rPr lang="en-US" b="1" dirty="0"/>
              <a:t>Q. May I record a graduate degree as a credential? </a:t>
            </a:r>
          </a:p>
          <a:p>
            <a:endParaRPr lang="en-US" dirty="0"/>
          </a:p>
          <a:p>
            <a:r>
              <a:rPr lang="en-US" dirty="0"/>
              <a:t>A: No. Per USDOL TEGL 10-16, Change 3, graduate degrees do not count toward the Credential Attainment Rate for WIOA Title I participants.</a:t>
            </a:r>
          </a:p>
        </p:txBody>
      </p:sp>
    </p:spTree>
    <p:extLst>
      <p:ext uri="{BB962C8B-B14F-4D97-AF65-F5344CB8AC3E}">
        <p14:creationId xmlns:p14="http://schemas.microsoft.com/office/powerpoint/2010/main" val="1163172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Questions and Answers</a:t>
            </a:r>
          </a:p>
        </p:txBody>
      </p:sp>
      <p:sp>
        <p:nvSpPr>
          <p:cNvPr id="5" name="Slide Number Placeholder 4"/>
          <p:cNvSpPr>
            <a:spLocks noGrp="1"/>
          </p:cNvSpPr>
          <p:nvPr>
            <p:ph type="sldNum" sz="quarter" idx="12"/>
          </p:nvPr>
        </p:nvSpPr>
        <p:spPr/>
        <p:txBody>
          <a:bodyPr/>
          <a:lstStyle/>
          <a:p>
            <a:fld id="{6E703E80-4FFA-42A9-8BBA-010418AC965F}" type="slidenum">
              <a:rPr lang="en-AU" smtClean="0"/>
              <a:pPr/>
              <a:t>13</a:t>
            </a:fld>
            <a:endParaRPr lang="en-AU" dirty="0"/>
          </a:p>
        </p:txBody>
      </p:sp>
      <p:sp>
        <p:nvSpPr>
          <p:cNvPr id="12" name="TextBox 11">
            <a:extLst>
              <a:ext uri="{FF2B5EF4-FFF2-40B4-BE49-F238E27FC236}">
                <a16:creationId xmlns:a16="http://schemas.microsoft.com/office/drawing/2014/main" id="{4A1C17D9-3567-45AA-828D-19ABE390047E}"/>
              </a:ext>
            </a:extLst>
          </p:cNvPr>
          <p:cNvSpPr txBox="1"/>
          <p:nvPr/>
        </p:nvSpPr>
        <p:spPr>
          <a:xfrm>
            <a:off x="618835" y="1069348"/>
            <a:ext cx="10566401" cy="5078313"/>
          </a:xfrm>
          <a:prstGeom prst="rect">
            <a:avLst/>
          </a:prstGeom>
          <a:noFill/>
        </p:spPr>
        <p:txBody>
          <a:bodyPr wrap="square">
            <a:spAutoFit/>
          </a:bodyPr>
          <a:lstStyle/>
          <a:p>
            <a:r>
              <a:rPr lang="en-US" b="1" dirty="0"/>
              <a:t>Q. Would a Workforce Development Board (WDB) approved credential be reported as a credential?</a:t>
            </a:r>
          </a:p>
          <a:p>
            <a:endParaRPr lang="en-US" b="1" dirty="0"/>
          </a:p>
          <a:p>
            <a:r>
              <a:rPr lang="en-US" dirty="0"/>
              <a:t>A: No. WDB issued or approved credentials do not meet the definition of credential, even if</a:t>
            </a:r>
          </a:p>
          <a:p>
            <a:r>
              <a:rPr lang="en-US" dirty="0"/>
              <a:t>there is local policy stating otherwise.</a:t>
            </a:r>
          </a:p>
          <a:p>
            <a:endParaRPr lang="en-US" dirty="0"/>
          </a:p>
          <a:p>
            <a:r>
              <a:rPr lang="en-US" dirty="0"/>
              <a:t>Q</a:t>
            </a:r>
            <a:r>
              <a:rPr lang="en-US" b="1" dirty="0"/>
              <a:t>: May the National Career Readiness Credential be reported as a credential?</a:t>
            </a:r>
          </a:p>
          <a:p>
            <a:endParaRPr lang="en-US" dirty="0"/>
          </a:p>
          <a:p>
            <a:r>
              <a:rPr lang="en-US" dirty="0"/>
              <a:t>A: No. While the NCRC is a popular credential for many employers, it is not unique to a specific</a:t>
            </a:r>
          </a:p>
          <a:p>
            <a:r>
              <a:rPr lang="en-US" dirty="0"/>
              <a:t>occupation and per USDOL guidance, it cannot be recognized as a credential.</a:t>
            </a:r>
          </a:p>
          <a:p>
            <a:endParaRPr lang="en-US" dirty="0"/>
          </a:p>
          <a:p>
            <a:r>
              <a:rPr lang="en-US" b="1" dirty="0"/>
              <a:t>Q: Does completion of OJT count as a credential?</a:t>
            </a:r>
          </a:p>
          <a:p>
            <a:endParaRPr lang="en-US" dirty="0"/>
          </a:p>
          <a:p>
            <a:r>
              <a:rPr lang="en-US" dirty="0"/>
              <a:t>A: Completion of an OJT does not count as a credential. However, participants are excluded</a:t>
            </a:r>
          </a:p>
          <a:p>
            <a:r>
              <a:rPr lang="en-US" dirty="0"/>
              <a:t>from the credential performance measure if they only receive OJT.</a:t>
            </a:r>
          </a:p>
          <a:p>
            <a:endParaRPr lang="en-US" dirty="0"/>
          </a:p>
          <a:p>
            <a:r>
              <a:rPr lang="en-US" b="1" dirty="0"/>
              <a:t>Q: Can a certificate of attendance or a sign-in sheet be used to verify a credential?</a:t>
            </a:r>
          </a:p>
          <a:p>
            <a:endParaRPr lang="en-US" dirty="0"/>
          </a:p>
          <a:p>
            <a:r>
              <a:rPr lang="en-US" dirty="0"/>
              <a:t>A: No. A certificate of attendance or sign in sheet does not verify credential attainment.</a:t>
            </a:r>
          </a:p>
        </p:txBody>
      </p:sp>
    </p:spTree>
    <p:extLst>
      <p:ext uri="{BB962C8B-B14F-4D97-AF65-F5344CB8AC3E}">
        <p14:creationId xmlns:p14="http://schemas.microsoft.com/office/powerpoint/2010/main" val="3616693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Questions and Answers</a:t>
            </a:r>
          </a:p>
        </p:txBody>
      </p:sp>
      <p:sp>
        <p:nvSpPr>
          <p:cNvPr id="5" name="Slide Number Placeholder 4"/>
          <p:cNvSpPr>
            <a:spLocks noGrp="1"/>
          </p:cNvSpPr>
          <p:nvPr>
            <p:ph type="sldNum" sz="quarter" idx="12"/>
          </p:nvPr>
        </p:nvSpPr>
        <p:spPr/>
        <p:txBody>
          <a:bodyPr/>
          <a:lstStyle/>
          <a:p>
            <a:fld id="{6E703E80-4FFA-42A9-8BBA-010418AC965F}" type="slidenum">
              <a:rPr lang="en-AU" smtClean="0"/>
              <a:pPr/>
              <a:t>14</a:t>
            </a:fld>
            <a:endParaRPr lang="en-AU" dirty="0"/>
          </a:p>
        </p:txBody>
      </p:sp>
      <p:sp>
        <p:nvSpPr>
          <p:cNvPr id="12" name="TextBox 11">
            <a:extLst>
              <a:ext uri="{FF2B5EF4-FFF2-40B4-BE49-F238E27FC236}">
                <a16:creationId xmlns:a16="http://schemas.microsoft.com/office/drawing/2014/main" id="{4A1C17D9-3567-45AA-828D-19ABE390047E}"/>
              </a:ext>
            </a:extLst>
          </p:cNvPr>
          <p:cNvSpPr txBox="1"/>
          <p:nvPr/>
        </p:nvSpPr>
        <p:spPr>
          <a:xfrm>
            <a:off x="618835" y="1084473"/>
            <a:ext cx="9624292" cy="4524315"/>
          </a:xfrm>
          <a:prstGeom prst="rect">
            <a:avLst/>
          </a:prstGeom>
          <a:noFill/>
        </p:spPr>
        <p:txBody>
          <a:bodyPr wrap="square">
            <a:spAutoFit/>
          </a:bodyPr>
          <a:lstStyle/>
          <a:p>
            <a:r>
              <a:rPr lang="en-US" b="1" dirty="0"/>
              <a:t>Q: Does a Cardiopulmonary Resuscitation (CPR) certificate or Occupational Safety and Health</a:t>
            </a:r>
          </a:p>
          <a:p>
            <a:r>
              <a:rPr lang="en-US" b="1" dirty="0"/>
              <a:t>Administration (OSHA) certificate count as a credential?</a:t>
            </a:r>
          </a:p>
          <a:p>
            <a:endParaRPr lang="en-US" dirty="0"/>
          </a:p>
          <a:p>
            <a:r>
              <a:rPr lang="en-US" dirty="0"/>
              <a:t>A: No. While CPR or OSHA training may provide benefit to participants as they begin to gain</a:t>
            </a:r>
          </a:p>
          <a:p>
            <a:r>
              <a:rPr lang="en-US" dirty="0"/>
              <a:t>general knowledge about occupations and occupational standards, participants are unlikely to</a:t>
            </a:r>
          </a:p>
          <a:p>
            <a:r>
              <a:rPr lang="en-US" dirty="0"/>
              <a:t>gain employment or advance within an occupation based solely upon receiving a CPR or OSHA</a:t>
            </a:r>
          </a:p>
          <a:p>
            <a:r>
              <a:rPr lang="en-US" dirty="0"/>
              <a:t>certificate. Therefore, CPR and OSHA certificates may not be reported as credentials.</a:t>
            </a:r>
          </a:p>
          <a:p>
            <a:endParaRPr lang="en-US" dirty="0"/>
          </a:p>
          <a:p>
            <a:r>
              <a:rPr lang="en-US" b="1" dirty="0"/>
              <a:t>Q: Does a ServSafe certificate count as a credential?</a:t>
            </a:r>
          </a:p>
          <a:p>
            <a:endParaRPr lang="en-US" dirty="0"/>
          </a:p>
          <a:p>
            <a:r>
              <a:rPr lang="en-US" dirty="0"/>
              <a:t>A: There are multiple certificates and certifications from ServSafe. The Food Handler</a:t>
            </a:r>
          </a:p>
          <a:p>
            <a:r>
              <a:rPr lang="en-US" dirty="0"/>
              <a:t>certification does not meet the required USDOL criteria of a credential because it is not unique</a:t>
            </a:r>
          </a:p>
          <a:p>
            <a:r>
              <a:rPr lang="en-US" dirty="0"/>
              <a:t>to, nor lead to, employment in a specific occupation. Therefore, for those participants enrolled</a:t>
            </a:r>
          </a:p>
          <a:p>
            <a:r>
              <a:rPr lang="en-US" dirty="0"/>
              <a:t>in the WIOA, ServSafe Food Handler certificates may not be reported as credentials.</a:t>
            </a:r>
          </a:p>
          <a:p>
            <a:r>
              <a:rPr lang="en-US" dirty="0"/>
              <a:t>However, the ServSafe Food Protection Manager certification has been determined to meet the</a:t>
            </a:r>
          </a:p>
          <a:p>
            <a:r>
              <a:rPr lang="en-US" dirty="0"/>
              <a:t>USDOL definition for credential because it can lead to employment in that specific occupation.</a:t>
            </a:r>
          </a:p>
        </p:txBody>
      </p:sp>
    </p:spTree>
    <p:extLst>
      <p:ext uri="{BB962C8B-B14F-4D97-AF65-F5344CB8AC3E}">
        <p14:creationId xmlns:p14="http://schemas.microsoft.com/office/powerpoint/2010/main" val="2367475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Questions and Answers</a:t>
            </a:r>
          </a:p>
        </p:txBody>
      </p:sp>
      <p:sp>
        <p:nvSpPr>
          <p:cNvPr id="5" name="Slide Number Placeholder 4"/>
          <p:cNvSpPr>
            <a:spLocks noGrp="1"/>
          </p:cNvSpPr>
          <p:nvPr>
            <p:ph type="sldNum" sz="quarter" idx="12"/>
          </p:nvPr>
        </p:nvSpPr>
        <p:spPr/>
        <p:txBody>
          <a:bodyPr/>
          <a:lstStyle/>
          <a:p>
            <a:fld id="{6E703E80-4FFA-42A9-8BBA-010418AC965F}" type="slidenum">
              <a:rPr lang="en-AU" smtClean="0"/>
              <a:pPr/>
              <a:t>15</a:t>
            </a:fld>
            <a:endParaRPr lang="en-AU" dirty="0"/>
          </a:p>
        </p:txBody>
      </p:sp>
      <p:sp>
        <p:nvSpPr>
          <p:cNvPr id="12" name="TextBox 11">
            <a:extLst>
              <a:ext uri="{FF2B5EF4-FFF2-40B4-BE49-F238E27FC236}">
                <a16:creationId xmlns:a16="http://schemas.microsoft.com/office/drawing/2014/main" id="{4A1C17D9-3567-45AA-828D-19ABE390047E}"/>
              </a:ext>
            </a:extLst>
          </p:cNvPr>
          <p:cNvSpPr txBox="1"/>
          <p:nvPr/>
        </p:nvSpPr>
        <p:spPr>
          <a:xfrm>
            <a:off x="572654" y="1093709"/>
            <a:ext cx="9365673" cy="5355312"/>
          </a:xfrm>
          <a:prstGeom prst="rect">
            <a:avLst/>
          </a:prstGeom>
          <a:noFill/>
        </p:spPr>
        <p:txBody>
          <a:bodyPr wrap="square">
            <a:spAutoFit/>
          </a:bodyPr>
          <a:lstStyle/>
          <a:p>
            <a:r>
              <a:rPr lang="en-US" b="1" dirty="0"/>
              <a:t>Q: What if a participant successfully completes a college degree in August, but the university</a:t>
            </a:r>
          </a:p>
          <a:p>
            <a:r>
              <a:rPr lang="en-US" b="1" dirty="0"/>
              <a:t>only issues diplomas in December and May?</a:t>
            </a:r>
          </a:p>
          <a:p>
            <a:endParaRPr lang="en-US" dirty="0"/>
          </a:p>
          <a:p>
            <a:r>
              <a:rPr lang="en-US" dirty="0"/>
              <a:t>A: The student’s transcript will list the date of degree attainment as a date in August following</a:t>
            </a:r>
          </a:p>
          <a:p>
            <a:r>
              <a:rPr lang="en-US" dirty="0"/>
              <a:t>completion of courses. This is the preferred method of reporting for such participants.</a:t>
            </a:r>
          </a:p>
          <a:p>
            <a:endParaRPr lang="en-US" b="1" dirty="0"/>
          </a:p>
          <a:p>
            <a:r>
              <a:rPr lang="en-US" b="1" dirty="0"/>
              <a:t>Q: Can I use an unofficial HSE transcript to verify credential attainment?</a:t>
            </a:r>
          </a:p>
          <a:p>
            <a:endParaRPr lang="en-US" dirty="0"/>
          </a:p>
          <a:p>
            <a:r>
              <a:rPr lang="en-US" dirty="0"/>
              <a:t>A: No. The unofficial transcript does not have the date of attainment, which is required to report</a:t>
            </a:r>
          </a:p>
          <a:p>
            <a:r>
              <a:rPr lang="en-US" dirty="0"/>
              <a:t>the credentials.</a:t>
            </a:r>
          </a:p>
          <a:p>
            <a:endParaRPr lang="en-US" dirty="0"/>
          </a:p>
          <a:p>
            <a:r>
              <a:rPr lang="en-US" b="1" dirty="0"/>
              <a:t>Q: Does completion of a Microsoft Word, Excel, or similar program count as a credential?</a:t>
            </a:r>
          </a:p>
          <a:p>
            <a:endParaRPr lang="en-US" dirty="0"/>
          </a:p>
          <a:p>
            <a:r>
              <a:rPr lang="en-US" dirty="0"/>
              <a:t>A: No. These single skill certificates do not count as credentials.</a:t>
            </a:r>
          </a:p>
          <a:p>
            <a:endParaRPr lang="en-US" b="1" dirty="0"/>
          </a:p>
          <a:p>
            <a:r>
              <a:rPr lang="en-US" b="1" dirty="0"/>
              <a:t>Q: Does a National Retail Federation certification count as a credential? </a:t>
            </a:r>
          </a:p>
          <a:p>
            <a:endParaRPr lang="en-US" dirty="0"/>
          </a:p>
          <a:p>
            <a:r>
              <a:rPr lang="en-US" dirty="0"/>
              <a:t>A: Yes. Per the USDOL correspondence, this certification is an acceptable credential. </a:t>
            </a:r>
          </a:p>
          <a:p>
            <a:r>
              <a:rPr lang="en-US" dirty="0"/>
              <a:t> </a:t>
            </a:r>
          </a:p>
        </p:txBody>
      </p:sp>
    </p:spTree>
    <p:extLst>
      <p:ext uri="{BB962C8B-B14F-4D97-AF65-F5344CB8AC3E}">
        <p14:creationId xmlns:p14="http://schemas.microsoft.com/office/powerpoint/2010/main" val="1776732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Still Unsure?</a:t>
            </a:r>
          </a:p>
        </p:txBody>
      </p:sp>
      <p:sp>
        <p:nvSpPr>
          <p:cNvPr id="5" name="Slide Number Placeholder 4"/>
          <p:cNvSpPr>
            <a:spLocks noGrp="1"/>
          </p:cNvSpPr>
          <p:nvPr>
            <p:ph type="sldNum" sz="quarter" idx="12"/>
          </p:nvPr>
        </p:nvSpPr>
        <p:spPr/>
        <p:txBody>
          <a:bodyPr/>
          <a:lstStyle/>
          <a:p>
            <a:fld id="{6E703E80-4FFA-42A9-8BBA-010418AC965F}" type="slidenum">
              <a:rPr lang="en-AU" smtClean="0"/>
              <a:pPr/>
              <a:t>16</a:t>
            </a:fld>
            <a:endParaRPr lang="en-AU" dirty="0"/>
          </a:p>
        </p:txBody>
      </p:sp>
      <p:grpSp>
        <p:nvGrpSpPr>
          <p:cNvPr id="7" name="Group 6">
            <a:extLst>
              <a:ext uri="{FF2B5EF4-FFF2-40B4-BE49-F238E27FC236}">
                <a16:creationId xmlns:a16="http://schemas.microsoft.com/office/drawing/2014/main" id="{A9196716-E0E3-7E7B-B4AA-C0C4C7D5F963}"/>
              </a:ext>
            </a:extLst>
          </p:cNvPr>
          <p:cNvGrpSpPr/>
          <p:nvPr/>
        </p:nvGrpSpPr>
        <p:grpSpPr>
          <a:xfrm>
            <a:off x="693897" y="585825"/>
            <a:ext cx="8192650" cy="3248005"/>
            <a:chOff x="862572" y="936691"/>
            <a:chExt cx="8192650" cy="3248005"/>
          </a:xfrm>
        </p:grpSpPr>
        <p:sp>
          <p:nvSpPr>
            <p:cNvPr id="6" name="TextBox 5">
              <a:extLst>
                <a:ext uri="{FF2B5EF4-FFF2-40B4-BE49-F238E27FC236}">
                  <a16:creationId xmlns:a16="http://schemas.microsoft.com/office/drawing/2014/main" id="{178D1AF8-C97E-93BF-F25E-2355BF6A608B}"/>
                </a:ext>
              </a:extLst>
            </p:cNvPr>
            <p:cNvSpPr txBox="1"/>
            <p:nvPr/>
          </p:nvSpPr>
          <p:spPr>
            <a:xfrm>
              <a:off x="978762" y="936691"/>
              <a:ext cx="8076460" cy="3248005"/>
            </a:xfrm>
            <a:prstGeom prst="rect">
              <a:avLst/>
            </a:prstGeom>
            <a:noFill/>
          </p:spPr>
          <p:txBody>
            <a:bodyPr wrap="square">
              <a:spAutoFit/>
            </a:bodyPr>
            <a:lstStyle/>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Remember that Credentials are:</a:t>
              </a:r>
            </a:p>
            <a:p>
              <a:pPr marL="342900" marR="0" lvl="0" indent="-342900">
                <a:lnSpc>
                  <a:spcPct val="107000"/>
                </a:lnSpc>
                <a:spcBef>
                  <a:spcPts val="0"/>
                </a:spcBef>
                <a:spcAft>
                  <a:spcPts val="0"/>
                </a:spcAft>
                <a:buClr>
                  <a:schemeClr val="bg1"/>
                </a:buClr>
                <a:buSzPct val="99000"/>
                <a:buFont typeface="Symbol" panose="05050102010706020507" pitchFamily="18" charset="2"/>
                <a:buChar char=""/>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Industry Recognized:</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Developed and offered by nationally/regionally recognized industry association or organization and accepted for purposes of hiring or recruitment. </a:t>
              </a:r>
            </a:p>
            <a:p>
              <a:pPr marL="342900" marR="0" lvl="0" indent="-342900">
                <a:lnSpc>
                  <a:spcPct val="107000"/>
                </a:lnSpc>
                <a:spcBef>
                  <a:spcPts val="0"/>
                </a:spcBef>
                <a:spcAft>
                  <a:spcPts val="0"/>
                </a:spcAft>
                <a:buClr>
                  <a:schemeClr val="bg1"/>
                </a:buClr>
                <a:buSzPct val="99000"/>
                <a:buFont typeface="Symbol" panose="05050102010706020507" pitchFamily="18" charset="2"/>
                <a:buChar char=""/>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Stackable: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Part of a sequence of credentials that build up an individual’s qualifications and assists in moving along a career pathway. </a:t>
              </a:r>
            </a:p>
            <a:p>
              <a:pPr marL="342900" marR="0" lvl="0" indent="-342900">
                <a:lnSpc>
                  <a:spcPct val="107000"/>
                </a:lnSpc>
                <a:spcBef>
                  <a:spcPts val="0"/>
                </a:spcBef>
                <a:spcAft>
                  <a:spcPts val="0"/>
                </a:spcAft>
                <a:buClr>
                  <a:schemeClr val="bg1"/>
                </a:buClr>
                <a:buSzPct val="99000"/>
                <a:buFont typeface="Symbol" panose="05050102010706020507" pitchFamily="18" charset="2"/>
                <a:buChar char=""/>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Portable: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Recognized and accepted as verifying qualifications in multiple settings. </a:t>
              </a:r>
            </a:p>
            <a:p>
              <a:pPr marL="342900" marR="0" lvl="0" indent="-342900">
                <a:lnSpc>
                  <a:spcPct val="107000"/>
                </a:lnSpc>
                <a:spcBef>
                  <a:spcPts val="0"/>
                </a:spcBef>
                <a:spcAft>
                  <a:spcPts val="800"/>
                </a:spcAft>
                <a:buClr>
                  <a:schemeClr val="bg1"/>
                </a:buClr>
                <a:buFont typeface="Symbol" panose="05050102010706020507" pitchFamily="18" charset="2"/>
                <a:buChar char=""/>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Accredited: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Recognition by an independent, quality‐review body is a valuable attribute and may be required by some institutions or programs.</a:t>
              </a:r>
            </a:p>
          </p:txBody>
        </p:sp>
        <p:pic>
          <p:nvPicPr>
            <p:cNvPr id="2050" name="Picture 2" descr="Industry icon with linear style on isolated background ...">
              <a:extLst>
                <a:ext uri="{FF2B5EF4-FFF2-40B4-BE49-F238E27FC236}">
                  <a16:creationId xmlns:a16="http://schemas.microsoft.com/office/drawing/2014/main" id="{889C5670-E6AC-17B1-5EE1-02B6D7E223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5739" t="18123" r="24715" b="30615"/>
            <a:stretch/>
          </p:blipFill>
          <p:spPr bwMode="auto">
            <a:xfrm>
              <a:off x="862572" y="1713407"/>
              <a:ext cx="453713" cy="390588"/>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tack Icons - Free SVG &amp; PNG Stack Images - Noun Project">
              <a:extLst>
                <a:ext uri="{FF2B5EF4-FFF2-40B4-BE49-F238E27FC236}">
                  <a16:creationId xmlns:a16="http://schemas.microsoft.com/office/drawing/2014/main" id="{6D2031B8-C970-5BE1-58A1-3565AD656E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5821" y="2582119"/>
              <a:ext cx="447214" cy="447214"/>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12,400+ Man With Briefcase Icon Illustrations, Royalty-Free ...">
              <a:extLst>
                <a:ext uri="{FF2B5EF4-FFF2-40B4-BE49-F238E27FC236}">
                  <a16:creationId xmlns:a16="http://schemas.microsoft.com/office/drawing/2014/main" id="{5E64DA5B-DDA7-0B56-0ECE-CFC936AE3347}"/>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3957" t="5376" r="39898" b="12805"/>
            <a:stretch/>
          </p:blipFill>
          <p:spPr bwMode="auto">
            <a:xfrm>
              <a:off x="956948" y="3136686"/>
              <a:ext cx="264961" cy="370771"/>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20,383 Certificate Icons - Free in SVG, PNG, ICO - IconScout">
              <a:extLst>
                <a:ext uri="{FF2B5EF4-FFF2-40B4-BE49-F238E27FC236}">
                  <a16:creationId xmlns:a16="http://schemas.microsoft.com/office/drawing/2014/main" id="{D9E354AD-BFA3-3FAC-C8F4-DEC1DF0BFFF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922602" y="3564238"/>
              <a:ext cx="333652" cy="333652"/>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TextBox 9">
            <a:extLst>
              <a:ext uri="{FF2B5EF4-FFF2-40B4-BE49-F238E27FC236}">
                <a16:creationId xmlns:a16="http://schemas.microsoft.com/office/drawing/2014/main" id="{CDE65B3A-B2FF-0F1A-7155-B578D296BF67}"/>
              </a:ext>
            </a:extLst>
          </p:cNvPr>
          <p:cNvSpPr txBox="1"/>
          <p:nvPr/>
        </p:nvSpPr>
        <p:spPr>
          <a:xfrm>
            <a:off x="693897" y="3915445"/>
            <a:ext cx="6094520" cy="2552686"/>
          </a:xfrm>
          <a:prstGeom prst="rect">
            <a:avLst/>
          </a:prstGeom>
          <a:noFill/>
        </p:spPr>
        <p:txBody>
          <a:bodyPr wrap="square">
            <a:spAutoFit/>
          </a:bodyPr>
          <a:lstStyle/>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You can always ask:</a:t>
            </a:r>
          </a:p>
          <a:p>
            <a:pPr marL="742950" lvl="1" indent="-285750">
              <a:lnSpc>
                <a:spcPct val="107000"/>
              </a:lnSpc>
              <a:buFont typeface="Wingdings" panose="05000000000000000000" pitchFamily="2" charset="2"/>
              <a:buChar char="q"/>
            </a:pPr>
            <a:r>
              <a:rPr lang="en-US" kern="100">
                <a:latin typeface="Calibri" panose="020F0502020204030204" pitchFamily="34" charset="0"/>
                <a:ea typeface="Calibri" panose="020F0502020204030204" pitchFamily="34" charset="0"/>
                <a:cs typeface="Times New Roman" panose="02020603050405020304" pitchFamily="18" charset="0"/>
              </a:rPr>
              <a:t>Your supervisor or program manager</a:t>
            </a: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buFont typeface="Wingdings" panose="05000000000000000000" pitchFamily="2" charset="2"/>
              <a:buChar char="q"/>
            </a:pPr>
            <a:r>
              <a:rPr lang="en-US" kern="100" dirty="0">
                <a:effectLst/>
                <a:latin typeface="Calibri" panose="020F0502020204030204" pitchFamily="34" charset="0"/>
                <a:ea typeface="Calibri" panose="020F0502020204030204" pitchFamily="34" charset="0"/>
                <a:cs typeface="Times New Roman" panose="02020603050405020304" pitchFamily="18" charset="0"/>
              </a:rPr>
              <a:t>Your partner</a:t>
            </a:r>
            <a:r>
              <a:rPr lang="en-US" kern="100" dirty="0">
                <a:latin typeface="Calibri" panose="020F0502020204030204" pitchFamily="34" charset="0"/>
                <a:ea typeface="Calibri" panose="020F0502020204030204" pitchFamily="34" charset="0"/>
                <a:cs typeface="Times New Roman" panose="02020603050405020304" pitchFamily="18" charset="0"/>
              </a:rPr>
              <a:t>ship advisor (Real Jobs RI)</a:t>
            </a:r>
          </a:p>
          <a:p>
            <a:pPr marL="742950" lvl="1" indent="-285750">
              <a:lnSpc>
                <a:spcPct val="107000"/>
              </a:lnSpc>
              <a:buFont typeface="Wingdings" panose="05000000000000000000" pitchFamily="2" charset="2"/>
              <a:buChar char="q"/>
            </a:pPr>
            <a:r>
              <a:rPr lang="en-US" kern="100" dirty="0">
                <a:effectLst/>
                <a:latin typeface="Calibri" panose="020F0502020204030204" pitchFamily="34" charset="0"/>
                <a:ea typeface="Calibri" panose="020F0502020204030204" pitchFamily="34" charset="0"/>
                <a:cs typeface="Times New Roman" panose="02020603050405020304" pitchFamily="18" charset="0"/>
              </a:rPr>
              <a:t>Our office </a:t>
            </a:r>
          </a:p>
          <a:p>
            <a:pPr marL="742950" lvl="1" indent="-285750">
              <a:lnSpc>
                <a:spcPct val="107000"/>
              </a:lnSpc>
              <a:buFont typeface="Wingdings" panose="05000000000000000000" pitchFamily="2" charset="2"/>
              <a:buChar char="q"/>
            </a:pPr>
            <a:r>
              <a:rPr lang="en-US" dirty="0"/>
              <a:t>Or visit: https://www.dol.gov/agencies/eta/Performance/resources/credential-attainment</a:t>
            </a:r>
          </a:p>
          <a:p>
            <a:pPr marL="742950" lvl="1" indent="-285750">
              <a:lnSpc>
                <a:spcPct val="107000"/>
              </a:lnSpc>
              <a:buFont typeface="Wingdings" panose="05000000000000000000" pitchFamily="2" charset="2"/>
              <a:buChar char="q"/>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5" name="Picture 14">
            <a:extLst>
              <a:ext uri="{FF2B5EF4-FFF2-40B4-BE49-F238E27FC236}">
                <a16:creationId xmlns:a16="http://schemas.microsoft.com/office/drawing/2014/main" id="{76D7FC28-29E1-8EAF-292F-6A920733C5ED}"/>
              </a:ext>
            </a:extLst>
          </p:cNvPr>
          <p:cNvPicPr>
            <a:picLocks noChangeAspect="1"/>
          </p:cNvPicPr>
          <p:nvPr/>
        </p:nvPicPr>
        <p:blipFill>
          <a:blip r:embed="rId7"/>
          <a:stretch>
            <a:fillRect/>
          </a:stretch>
        </p:blipFill>
        <p:spPr>
          <a:xfrm>
            <a:off x="7681683" y="3915445"/>
            <a:ext cx="3084432" cy="229062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917506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3A996-E1AE-DA47-01F4-508735AEF725}"/>
              </a:ext>
            </a:extLst>
          </p:cNvPr>
          <p:cNvSpPr>
            <a:spLocks noGrp="1"/>
          </p:cNvSpPr>
          <p:nvPr>
            <p:ph type="title"/>
          </p:nvPr>
        </p:nvSpPr>
        <p:spPr>
          <a:xfrm>
            <a:off x="3558540" y="2525762"/>
            <a:ext cx="5074920" cy="743217"/>
          </a:xfrm>
        </p:spPr>
        <p:txBody>
          <a:bodyPr/>
          <a:lstStyle/>
          <a:p>
            <a:r>
              <a:rPr lang="en-US" dirty="0"/>
              <a:t>Credential Attainment</a:t>
            </a:r>
          </a:p>
        </p:txBody>
      </p:sp>
      <p:sp>
        <p:nvSpPr>
          <p:cNvPr id="3" name="Text Placeholder 2">
            <a:extLst>
              <a:ext uri="{FF2B5EF4-FFF2-40B4-BE49-F238E27FC236}">
                <a16:creationId xmlns:a16="http://schemas.microsoft.com/office/drawing/2014/main" id="{3859B572-474E-4674-7BD3-C7E21DC1FE39}"/>
              </a:ext>
            </a:extLst>
          </p:cNvPr>
          <p:cNvSpPr>
            <a:spLocks noGrp="1"/>
          </p:cNvSpPr>
          <p:nvPr>
            <p:ph type="body" idx="1"/>
          </p:nvPr>
        </p:nvSpPr>
        <p:spPr/>
        <p:txBody>
          <a:bodyPr/>
          <a:lstStyle/>
          <a:p>
            <a:r>
              <a:rPr lang="en-US" sz="2800" dirty="0"/>
              <a:t>Recording Credential Attainment in </a:t>
            </a:r>
            <a:r>
              <a:rPr lang="en-US" sz="2800" dirty="0" err="1"/>
              <a:t>EmployRI</a:t>
            </a:r>
            <a:endParaRPr lang="en-US" dirty="0"/>
          </a:p>
        </p:txBody>
      </p:sp>
    </p:spTree>
    <p:extLst>
      <p:ext uri="{BB962C8B-B14F-4D97-AF65-F5344CB8AC3E}">
        <p14:creationId xmlns:p14="http://schemas.microsoft.com/office/powerpoint/2010/main" val="2751691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Recording Credential Attainment in EmployRI</a:t>
            </a:r>
          </a:p>
        </p:txBody>
      </p:sp>
      <p:sp>
        <p:nvSpPr>
          <p:cNvPr id="5" name="Slide Number Placeholder 4"/>
          <p:cNvSpPr>
            <a:spLocks noGrp="1"/>
          </p:cNvSpPr>
          <p:nvPr>
            <p:ph type="sldNum" sz="quarter" idx="12"/>
          </p:nvPr>
        </p:nvSpPr>
        <p:spPr/>
        <p:txBody>
          <a:bodyPr/>
          <a:lstStyle/>
          <a:p>
            <a:fld id="{6E703E80-4FFA-42A9-8BBA-010418AC965F}" type="slidenum">
              <a:rPr lang="en-AU" smtClean="0"/>
              <a:pPr/>
              <a:t>18</a:t>
            </a:fld>
            <a:endParaRPr lang="en-AU" dirty="0"/>
          </a:p>
        </p:txBody>
      </p:sp>
      <p:pic>
        <p:nvPicPr>
          <p:cNvPr id="13314" name="Picture 2" descr="RI.gov: Rhode Island Government">
            <a:extLst>
              <a:ext uri="{FF2B5EF4-FFF2-40B4-BE49-F238E27FC236}">
                <a16:creationId xmlns:a16="http://schemas.microsoft.com/office/drawing/2014/main" id="{0E7EF5DD-7C2A-40CE-926D-4FC834C90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9156" y="391354"/>
            <a:ext cx="3409426" cy="1090673"/>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CD14C77F-5E58-4452-9897-E944C1EE6749}"/>
              </a:ext>
            </a:extLst>
          </p:cNvPr>
          <p:cNvSpPr txBox="1"/>
          <p:nvPr/>
        </p:nvSpPr>
        <p:spPr>
          <a:xfrm>
            <a:off x="431559" y="1482027"/>
            <a:ext cx="10153314" cy="3416320"/>
          </a:xfrm>
          <a:prstGeom prst="rect">
            <a:avLst/>
          </a:prstGeom>
          <a:noFill/>
        </p:spPr>
        <p:txBody>
          <a:bodyPr wrap="square">
            <a:spAutoFit/>
          </a:bodyPr>
          <a:lstStyle/>
          <a:p>
            <a:r>
              <a:rPr lang="en-US" b="1" dirty="0">
                <a:solidFill>
                  <a:schemeClr val="bg2">
                    <a:lumMod val="50000"/>
                  </a:schemeClr>
                </a:solidFill>
              </a:rPr>
              <a:t>Navigation</a:t>
            </a:r>
          </a:p>
          <a:p>
            <a:r>
              <a:rPr lang="en-US" dirty="0"/>
              <a:t>An approved credential should be entered in the credentials bar of the WIOA application. A credential, or credentials, can be added in the WIOA Program screen under:</a:t>
            </a:r>
          </a:p>
          <a:p>
            <a:r>
              <a:rPr lang="en-US" dirty="0"/>
              <a:t>Staff Profile&gt;Case Management Profile&gt;Programs&gt;Credentials&gt;Create Credential</a:t>
            </a:r>
          </a:p>
          <a:p>
            <a:endParaRPr lang="en-US" dirty="0"/>
          </a:p>
          <a:p>
            <a:r>
              <a:rPr lang="en-US" b="1" dirty="0">
                <a:solidFill>
                  <a:schemeClr val="bg2">
                    <a:lumMod val="50000"/>
                  </a:schemeClr>
                </a:solidFill>
              </a:rPr>
              <a:t>Requirements</a:t>
            </a:r>
          </a:p>
          <a:p>
            <a:r>
              <a:rPr lang="en-US" dirty="0"/>
              <a:t>The service that led to the credential should be closed before adding the credential. For example, if it the credential was earned through an Occupational Classroom Training (ITA) service, the service must be closed in EmployRI before entering a credential. There should also be a case note indicating that the participant has completed training and the approved credential has been attained. In addition, a credential can be added up to a year after the participation date even if the participant is already exited.</a:t>
            </a:r>
          </a:p>
        </p:txBody>
      </p:sp>
    </p:spTree>
    <p:extLst>
      <p:ext uri="{BB962C8B-B14F-4D97-AF65-F5344CB8AC3E}">
        <p14:creationId xmlns:p14="http://schemas.microsoft.com/office/powerpoint/2010/main" val="3139382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Recording Credential Attainment in EmployRI</a:t>
            </a:r>
          </a:p>
        </p:txBody>
      </p:sp>
      <p:sp>
        <p:nvSpPr>
          <p:cNvPr id="5" name="Slide Number Placeholder 4"/>
          <p:cNvSpPr>
            <a:spLocks noGrp="1"/>
          </p:cNvSpPr>
          <p:nvPr>
            <p:ph type="sldNum" sz="quarter" idx="12"/>
          </p:nvPr>
        </p:nvSpPr>
        <p:spPr/>
        <p:txBody>
          <a:bodyPr/>
          <a:lstStyle/>
          <a:p>
            <a:fld id="{6E703E80-4FFA-42A9-8BBA-010418AC965F}" type="slidenum">
              <a:rPr lang="en-AU" smtClean="0"/>
              <a:pPr/>
              <a:t>19</a:t>
            </a:fld>
            <a:endParaRPr lang="en-AU" dirty="0"/>
          </a:p>
        </p:txBody>
      </p:sp>
      <p:pic>
        <p:nvPicPr>
          <p:cNvPr id="13314" name="Picture 2" descr="RI.gov: Rhode Island Government">
            <a:extLst>
              <a:ext uri="{FF2B5EF4-FFF2-40B4-BE49-F238E27FC236}">
                <a16:creationId xmlns:a16="http://schemas.microsoft.com/office/drawing/2014/main" id="{0E7EF5DD-7C2A-40CE-926D-4FC834C90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9156" y="391354"/>
            <a:ext cx="3409426" cy="109067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E372F14C-91C0-40E3-8243-76D626A885CB}"/>
              </a:ext>
            </a:extLst>
          </p:cNvPr>
          <p:cNvSpPr txBox="1"/>
          <p:nvPr/>
        </p:nvSpPr>
        <p:spPr>
          <a:xfrm>
            <a:off x="459268" y="1619071"/>
            <a:ext cx="4389823" cy="1477328"/>
          </a:xfrm>
          <a:prstGeom prst="rect">
            <a:avLst/>
          </a:prstGeom>
          <a:noFill/>
        </p:spPr>
        <p:txBody>
          <a:bodyPr wrap="square">
            <a:spAutoFit/>
          </a:bodyPr>
          <a:lstStyle/>
          <a:p>
            <a:r>
              <a:rPr lang="en-US" b="1" dirty="0"/>
              <a:t>Step 1:</a:t>
            </a:r>
          </a:p>
          <a:p>
            <a:r>
              <a:rPr lang="en-US" dirty="0"/>
              <a:t>Under Manage Individuals click on Assist an Individual and search for your customer. Click on the Programs Tab link located on the right-hand side.</a:t>
            </a:r>
          </a:p>
        </p:txBody>
      </p:sp>
      <p:pic>
        <p:nvPicPr>
          <p:cNvPr id="24582" name="Picture 6">
            <a:extLst>
              <a:ext uri="{FF2B5EF4-FFF2-40B4-BE49-F238E27FC236}">
                <a16:creationId xmlns:a16="http://schemas.microsoft.com/office/drawing/2014/main" id="{D7EA925D-699A-4AA6-AE63-5237B254033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2805" y="3096399"/>
            <a:ext cx="7038975" cy="1552575"/>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7393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44485"/>
            <a:ext cx="11762995" cy="701731"/>
          </a:xfrm>
        </p:spPr>
        <p:txBody>
          <a:bodyPr>
            <a:noAutofit/>
          </a:bodyPr>
          <a:lstStyle/>
          <a:p>
            <a:r>
              <a:rPr lang="en-US" sz="3400" dirty="0"/>
              <a:t>Credential Attainment – Presentation Content</a:t>
            </a:r>
          </a:p>
        </p:txBody>
      </p:sp>
      <p:sp>
        <p:nvSpPr>
          <p:cNvPr id="5" name="Slide Number Placeholder 4"/>
          <p:cNvSpPr>
            <a:spLocks noGrp="1"/>
          </p:cNvSpPr>
          <p:nvPr>
            <p:ph type="sldNum" sz="quarter" idx="12"/>
          </p:nvPr>
        </p:nvSpPr>
        <p:spPr/>
        <p:txBody>
          <a:bodyPr/>
          <a:lstStyle/>
          <a:p>
            <a:fld id="{6E703E80-4FFA-42A9-8BBA-010418AC965F}" type="slidenum">
              <a:rPr lang="en-AU" smtClean="0"/>
              <a:pPr/>
              <a:t>2</a:t>
            </a:fld>
            <a:endParaRPr lang="en-AU" dirty="0"/>
          </a:p>
        </p:txBody>
      </p:sp>
      <p:sp>
        <p:nvSpPr>
          <p:cNvPr id="10" name="TextBox 9">
            <a:extLst>
              <a:ext uri="{FF2B5EF4-FFF2-40B4-BE49-F238E27FC236}">
                <a16:creationId xmlns:a16="http://schemas.microsoft.com/office/drawing/2014/main" id="{BB407F7A-D9DD-4A44-ADD9-212FDAF924E5}"/>
              </a:ext>
            </a:extLst>
          </p:cNvPr>
          <p:cNvSpPr txBox="1"/>
          <p:nvPr/>
        </p:nvSpPr>
        <p:spPr>
          <a:xfrm>
            <a:off x="720434" y="1708683"/>
            <a:ext cx="6096000" cy="1754326"/>
          </a:xfrm>
          <a:prstGeom prst="rect">
            <a:avLst/>
          </a:prstGeom>
          <a:noFill/>
        </p:spPr>
        <p:txBody>
          <a:bodyPr wrap="square">
            <a:spAutoFit/>
          </a:bodyPr>
          <a:lstStyle/>
          <a:p>
            <a:r>
              <a:rPr lang="en-US" dirty="0"/>
              <a:t>Today’s presentation will cover:</a:t>
            </a:r>
          </a:p>
          <a:p>
            <a:endParaRPr lang="en-US" dirty="0"/>
          </a:p>
          <a:p>
            <a:pPr marL="285750" indent="-285750">
              <a:buFont typeface="Arial" panose="020B0604020202020204" pitchFamily="34" charset="0"/>
              <a:buChar char="•"/>
            </a:pPr>
            <a:r>
              <a:rPr lang="en-US" b="1" dirty="0"/>
              <a:t>What </a:t>
            </a:r>
            <a:r>
              <a:rPr lang="en-US" dirty="0"/>
              <a:t>is the Credential Attainment measure?</a:t>
            </a:r>
          </a:p>
          <a:p>
            <a:pPr marL="285750" indent="-285750">
              <a:buFont typeface="Arial" panose="020B0604020202020204" pitchFamily="34" charset="0"/>
              <a:buChar char="•"/>
            </a:pPr>
            <a:r>
              <a:rPr lang="en-US" b="1" dirty="0"/>
              <a:t>Who</a:t>
            </a:r>
            <a:r>
              <a:rPr lang="en-US" dirty="0"/>
              <a:t> is in the measure and </a:t>
            </a:r>
            <a:r>
              <a:rPr lang="en-US" b="1" dirty="0"/>
              <a:t>when</a:t>
            </a:r>
            <a:r>
              <a:rPr lang="en-US" dirty="0"/>
              <a:t>?</a:t>
            </a:r>
          </a:p>
          <a:p>
            <a:pPr marL="285750" indent="-285750">
              <a:buFont typeface="Arial" panose="020B0604020202020204" pitchFamily="34" charset="0"/>
              <a:buChar char="•"/>
            </a:pPr>
            <a:r>
              <a:rPr lang="en-US" b="1" dirty="0"/>
              <a:t>What</a:t>
            </a:r>
            <a:r>
              <a:rPr lang="en-US" dirty="0"/>
              <a:t> are the types of Credentials?</a:t>
            </a:r>
          </a:p>
          <a:p>
            <a:pPr marL="285750" indent="-285750">
              <a:buFont typeface="Arial" panose="020B0604020202020204" pitchFamily="34" charset="0"/>
              <a:buChar char="•"/>
            </a:pPr>
            <a:r>
              <a:rPr lang="en-US" b="1" dirty="0"/>
              <a:t>How</a:t>
            </a:r>
            <a:r>
              <a:rPr lang="en-US" dirty="0"/>
              <a:t> to record Credential Attainment in EmployRI?</a:t>
            </a:r>
          </a:p>
        </p:txBody>
      </p:sp>
    </p:spTree>
    <p:extLst>
      <p:ext uri="{BB962C8B-B14F-4D97-AF65-F5344CB8AC3E}">
        <p14:creationId xmlns:p14="http://schemas.microsoft.com/office/powerpoint/2010/main" val="1654764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Recording Credential Attainment in EmployRI</a:t>
            </a:r>
          </a:p>
        </p:txBody>
      </p:sp>
      <p:sp>
        <p:nvSpPr>
          <p:cNvPr id="5" name="Slide Number Placeholder 4"/>
          <p:cNvSpPr>
            <a:spLocks noGrp="1"/>
          </p:cNvSpPr>
          <p:nvPr>
            <p:ph type="sldNum" sz="quarter" idx="12"/>
          </p:nvPr>
        </p:nvSpPr>
        <p:spPr/>
        <p:txBody>
          <a:bodyPr/>
          <a:lstStyle/>
          <a:p>
            <a:fld id="{6E703E80-4FFA-42A9-8BBA-010418AC965F}" type="slidenum">
              <a:rPr lang="en-AU" smtClean="0"/>
              <a:pPr/>
              <a:t>20</a:t>
            </a:fld>
            <a:endParaRPr lang="en-AU" dirty="0"/>
          </a:p>
        </p:txBody>
      </p:sp>
      <p:pic>
        <p:nvPicPr>
          <p:cNvPr id="13314" name="Picture 2" descr="RI.gov: Rhode Island Government">
            <a:extLst>
              <a:ext uri="{FF2B5EF4-FFF2-40B4-BE49-F238E27FC236}">
                <a16:creationId xmlns:a16="http://schemas.microsoft.com/office/drawing/2014/main" id="{0E7EF5DD-7C2A-40CE-926D-4FC834C90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9156" y="391354"/>
            <a:ext cx="3409426" cy="109067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E372F14C-91C0-40E3-8243-76D626A885CB}"/>
              </a:ext>
            </a:extLst>
          </p:cNvPr>
          <p:cNvSpPr txBox="1"/>
          <p:nvPr/>
        </p:nvSpPr>
        <p:spPr>
          <a:xfrm>
            <a:off x="459268" y="1619071"/>
            <a:ext cx="4389823" cy="2031325"/>
          </a:xfrm>
          <a:prstGeom prst="rect">
            <a:avLst/>
          </a:prstGeom>
          <a:noFill/>
        </p:spPr>
        <p:txBody>
          <a:bodyPr wrap="square">
            <a:spAutoFit/>
          </a:bodyPr>
          <a:lstStyle/>
          <a:p>
            <a:r>
              <a:rPr lang="en-US" b="1" dirty="0"/>
              <a:t>Step 2:</a:t>
            </a:r>
          </a:p>
          <a:p>
            <a:r>
              <a:rPr lang="en-US" dirty="0"/>
              <a:t>On the Program Tab scroll down to the WIOA application and click on the plus sign to expand the application tabs. Once the application has been expanded scroll down toward the middle of the page and click on the plus sign of the Credentials Bar.</a:t>
            </a:r>
          </a:p>
        </p:txBody>
      </p:sp>
      <p:pic>
        <p:nvPicPr>
          <p:cNvPr id="28674" name="Picture 2">
            <a:extLst>
              <a:ext uri="{FF2B5EF4-FFF2-40B4-BE49-F238E27FC236}">
                <a16:creationId xmlns:a16="http://schemas.microsoft.com/office/drawing/2014/main" id="{86A5152E-57D9-4115-BC9B-55D043B1FE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62101" y="3497984"/>
            <a:ext cx="6534150" cy="93345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4423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Recording Credential Attainment in EmployRI</a:t>
            </a:r>
          </a:p>
        </p:txBody>
      </p:sp>
      <p:sp>
        <p:nvSpPr>
          <p:cNvPr id="5" name="Slide Number Placeholder 4"/>
          <p:cNvSpPr>
            <a:spLocks noGrp="1"/>
          </p:cNvSpPr>
          <p:nvPr>
            <p:ph type="sldNum" sz="quarter" idx="12"/>
          </p:nvPr>
        </p:nvSpPr>
        <p:spPr/>
        <p:txBody>
          <a:bodyPr/>
          <a:lstStyle/>
          <a:p>
            <a:fld id="{6E703E80-4FFA-42A9-8BBA-010418AC965F}" type="slidenum">
              <a:rPr lang="en-AU" smtClean="0"/>
              <a:pPr/>
              <a:t>21</a:t>
            </a:fld>
            <a:endParaRPr lang="en-AU" dirty="0"/>
          </a:p>
        </p:txBody>
      </p:sp>
      <p:pic>
        <p:nvPicPr>
          <p:cNvPr id="13314" name="Picture 2" descr="RI.gov: Rhode Island Government">
            <a:extLst>
              <a:ext uri="{FF2B5EF4-FFF2-40B4-BE49-F238E27FC236}">
                <a16:creationId xmlns:a16="http://schemas.microsoft.com/office/drawing/2014/main" id="{0E7EF5DD-7C2A-40CE-926D-4FC834C90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9156" y="391354"/>
            <a:ext cx="3409426" cy="109067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E372F14C-91C0-40E3-8243-76D626A885CB}"/>
              </a:ext>
            </a:extLst>
          </p:cNvPr>
          <p:cNvSpPr txBox="1"/>
          <p:nvPr/>
        </p:nvSpPr>
        <p:spPr>
          <a:xfrm>
            <a:off x="459268" y="1619071"/>
            <a:ext cx="4389823" cy="1200329"/>
          </a:xfrm>
          <a:prstGeom prst="rect">
            <a:avLst/>
          </a:prstGeom>
          <a:noFill/>
        </p:spPr>
        <p:txBody>
          <a:bodyPr wrap="square">
            <a:spAutoFit/>
          </a:bodyPr>
          <a:lstStyle/>
          <a:p>
            <a:r>
              <a:rPr lang="en-US" b="1" dirty="0"/>
              <a:t>Step 3:</a:t>
            </a:r>
          </a:p>
          <a:p>
            <a:r>
              <a:rPr lang="en-US" dirty="0"/>
              <a:t>When you are on the Credentials bar click on Create Credential. Under the General Information Tab select the Office Location.</a:t>
            </a:r>
          </a:p>
        </p:txBody>
      </p:sp>
      <p:pic>
        <p:nvPicPr>
          <p:cNvPr id="29698" name="Picture 2">
            <a:extLst>
              <a:ext uri="{FF2B5EF4-FFF2-40B4-BE49-F238E27FC236}">
                <a16:creationId xmlns:a16="http://schemas.microsoft.com/office/drawing/2014/main" id="{001F9379-410C-4D34-BF86-3FE57440C3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2382" y="1831233"/>
            <a:ext cx="6610350" cy="287655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18629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Recording Credential Attainment in EmployRI</a:t>
            </a:r>
          </a:p>
        </p:txBody>
      </p:sp>
      <p:sp>
        <p:nvSpPr>
          <p:cNvPr id="5" name="Slide Number Placeholder 4"/>
          <p:cNvSpPr>
            <a:spLocks noGrp="1"/>
          </p:cNvSpPr>
          <p:nvPr>
            <p:ph type="sldNum" sz="quarter" idx="12"/>
          </p:nvPr>
        </p:nvSpPr>
        <p:spPr/>
        <p:txBody>
          <a:bodyPr/>
          <a:lstStyle/>
          <a:p>
            <a:fld id="{6E703E80-4FFA-42A9-8BBA-010418AC965F}" type="slidenum">
              <a:rPr lang="en-AU" smtClean="0"/>
              <a:pPr/>
              <a:t>22</a:t>
            </a:fld>
            <a:endParaRPr lang="en-AU" dirty="0"/>
          </a:p>
        </p:txBody>
      </p:sp>
      <p:pic>
        <p:nvPicPr>
          <p:cNvPr id="13314" name="Picture 2" descr="RI.gov: Rhode Island Government">
            <a:extLst>
              <a:ext uri="{FF2B5EF4-FFF2-40B4-BE49-F238E27FC236}">
                <a16:creationId xmlns:a16="http://schemas.microsoft.com/office/drawing/2014/main" id="{0E7EF5DD-7C2A-40CE-926D-4FC834C90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9156" y="391354"/>
            <a:ext cx="3409426" cy="109067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E372F14C-91C0-40E3-8243-76D626A885CB}"/>
              </a:ext>
            </a:extLst>
          </p:cNvPr>
          <p:cNvSpPr txBox="1"/>
          <p:nvPr/>
        </p:nvSpPr>
        <p:spPr>
          <a:xfrm>
            <a:off x="459268" y="1619071"/>
            <a:ext cx="4389823" cy="3693319"/>
          </a:xfrm>
          <a:prstGeom prst="rect">
            <a:avLst/>
          </a:prstGeom>
          <a:noFill/>
        </p:spPr>
        <p:txBody>
          <a:bodyPr wrap="square">
            <a:spAutoFit/>
          </a:bodyPr>
          <a:lstStyle/>
          <a:p>
            <a:r>
              <a:rPr lang="en-US" b="1" dirty="0"/>
              <a:t>Step 4:</a:t>
            </a:r>
          </a:p>
          <a:p>
            <a:r>
              <a:rPr lang="en-US" dirty="0"/>
              <a:t>Scroll down to the Credential Information Section. Complete all 4 fields as follows:</a:t>
            </a:r>
          </a:p>
          <a:p>
            <a:pPr marL="285750" indent="-285750">
              <a:buFont typeface="Arial" panose="020B0604020202020204" pitchFamily="34" charset="0"/>
              <a:buChar char="•"/>
            </a:pPr>
            <a:r>
              <a:rPr lang="en-US" dirty="0"/>
              <a:t>Select the “Credential Received”</a:t>
            </a:r>
          </a:p>
          <a:p>
            <a:pPr marL="285750" indent="-285750">
              <a:buFont typeface="Arial" panose="020B0604020202020204" pitchFamily="34" charset="0"/>
              <a:buChar char="•"/>
            </a:pPr>
            <a:r>
              <a:rPr lang="en-US" dirty="0"/>
              <a:t>Under “Other Credential” specify what entity issued the credential and the name of the credential. </a:t>
            </a:r>
          </a:p>
          <a:p>
            <a:pPr marL="285750" indent="-285750">
              <a:buFont typeface="Arial" panose="020B0604020202020204" pitchFamily="34" charset="0"/>
              <a:buChar char="•"/>
            </a:pPr>
            <a:r>
              <a:rPr lang="en-US" dirty="0"/>
              <a:t>Select the appropriate verification documentation used to verify the credential</a:t>
            </a:r>
          </a:p>
          <a:p>
            <a:pPr marL="285750" indent="-285750">
              <a:buFont typeface="Arial" panose="020B0604020202020204" pitchFamily="34" charset="0"/>
              <a:buChar char="•"/>
            </a:pPr>
            <a:r>
              <a:rPr lang="en-US" dirty="0"/>
              <a:t>Enter the Date the Credential was attained under “Date Credential Received”</a:t>
            </a:r>
          </a:p>
        </p:txBody>
      </p:sp>
      <p:pic>
        <p:nvPicPr>
          <p:cNvPr id="30722" name="Picture 2">
            <a:extLst>
              <a:ext uri="{FF2B5EF4-FFF2-40B4-BE49-F238E27FC236}">
                <a16:creationId xmlns:a16="http://schemas.microsoft.com/office/drawing/2014/main" id="{61D7A998-122E-4174-A7D1-FB3C460C06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769" y="2462912"/>
            <a:ext cx="6011141" cy="1728637"/>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9300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Recording Credential Attainment in EmployRI</a:t>
            </a:r>
          </a:p>
        </p:txBody>
      </p:sp>
      <p:sp>
        <p:nvSpPr>
          <p:cNvPr id="5" name="Slide Number Placeholder 4"/>
          <p:cNvSpPr>
            <a:spLocks noGrp="1"/>
          </p:cNvSpPr>
          <p:nvPr>
            <p:ph type="sldNum" sz="quarter" idx="12"/>
          </p:nvPr>
        </p:nvSpPr>
        <p:spPr/>
        <p:txBody>
          <a:bodyPr/>
          <a:lstStyle/>
          <a:p>
            <a:fld id="{6E703E80-4FFA-42A9-8BBA-010418AC965F}" type="slidenum">
              <a:rPr lang="en-AU" smtClean="0"/>
              <a:pPr/>
              <a:t>23</a:t>
            </a:fld>
            <a:endParaRPr lang="en-AU" dirty="0"/>
          </a:p>
        </p:txBody>
      </p:sp>
      <p:pic>
        <p:nvPicPr>
          <p:cNvPr id="13314" name="Picture 2" descr="RI.gov: Rhode Island Government">
            <a:extLst>
              <a:ext uri="{FF2B5EF4-FFF2-40B4-BE49-F238E27FC236}">
                <a16:creationId xmlns:a16="http://schemas.microsoft.com/office/drawing/2014/main" id="{0E7EF5DD-7C2A-40CE-926D-4FC834C90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9156" y="391354"/>
            <a:ext cx="3409426" cy="109067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E372F14C-91C0-40E3-8243-76D626A885CB}"/>
              </a:ext>
            </a:extLst>
          </p:cNvPr>
          <p:cNvSpPr txBox="1"/>
          <p:nvPr/>
        </p:nvSpPr>
        <p:spPr>
          <a:xfrm>
            <a:off x="459268" y="1619071"/>
            <a:ext cx="4389823" cy="923330"/>
          </a:xfrm>
          <a:prstGeom prst="rect">
            <a:avLst/>
          </a:prstGeom>
          <a:noFill/>
        </p:spPr>
        <p:txBody>
          <a:bodyPr wrap="square">
            <a:spAutoFit/>
          </a:bodyPr>
          <a:lstStyle/>
          <a:p>
            <a:r>
              <a:rPr lang="en-US" b="1" dirty="0"/>
              <a:t>Step 5:</a:t>
            </a:r>
          </a:p>
          <a:p>
            <a:r>
              <a:rPr lang="en-US" dirty="0"/>
              <a:t>Click on “Search Activities” to indicate which WIOA service led to the credential.</a:t>
            </a:r>
          </a:p>
        </p:txBody>
      </p:sp>
      <p:pic>
        <p:nvPicPr>
          <p:cNvPr id="31746" name="Picture 2">
            <a:extLst>
              <a:ext uri="{FF2B5EF4-FFF2-40B4-BE49-F238E27FC236}">
                <a16:creationId xmlns:a16="http://schemas.microsoft.com/office/drawing/2014/main" id="{33F2F084-D445-4171-BA4C-D96C8DBAC3F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0" y="2584913"/>
            <a:ext cx="6629400" cy="1914525"/>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250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Recording Credential Attainment in EmployRI</a:t>
            </a:r>
          </a:p>
        </p:txBody>
      </p:sp>
      <p:sp>
        <p:nvSpPr>
          <p:cNvPr id="5" name="Slide Number Placeholder 4"/>
          <p:cNvSpPr>
            <a:spLocks noGrp="1"/>
          </p:cNvSpPr>
          <p:nvPr>
            <p:ph type="sldNum" sz="quarter" idx="12"/>
          </p:nvPr>
        </p:nvSpPr>
        <p:spPr/>
        <p:txBody>
          <a:bodyPr/>
          <a:lstStyle/>
          <a:p>
            <a:fld id="{6E703E80-4FFA-42A9-8BBA-010418AC965F}" type="slidenum">
              <a:rPr lang="en-AU" smtClean="0"/>
              <a:pPr/>
              <a:t>24</a:t>
            </a:fld>
            <a:endParaRPr lang="en-AU" dirty="0"/>
          </a:p>
        </p:txBody>
      </p:sp>
      <p:pic>
        <p:nvPicPr>
          <p:cNvPr id="13314" name="Picture 2" descr="RI.gov: Rhode Island Government">
            <a:extLst>
              <a:ext uri="{FF2B5EF4-FFF2-40B4-BE49-F238E27FC236}">
                <a16:creationId xmlns:a16="http://schemas.microsoft.com/office/drawing/2014/main" id="{0E7EF5DD-7C2A-40CE-926D-4FC834C90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9156" y="391354"/>
            <a:ext cx="3409426" cy="109067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E372F14C-91C0-40E3-8243-76D626A885CB}"/>
              </a:ext>
            </a:extLst>
          </p:cNvPr>
          <p:cNvSpPr txBox="1"/>
          <p:nvPr/>
        </p:nvSpPr>
        <p:spPr>
          <a:xfrm>
            <a:off x="459268" y="1619071"/>
            <a:ext cx="4389823" cy="1200329"/>
          </a:xfrm>
          <a:prstGeom prst="rect">
            <a:avLst/>
          </a:prstGeom>
          <a:noFill/>
        </p:spPr>
        <p:txBody>
          <a:bodyPr wrap="square">
            <a:spAutoFit/>
          </a:bodyPr>
          <a:lstStyle/>
          <a:p>
            <a:r>
              <a:rPr lang="en-US" b="1" dirty="0"/>
              <a:t>Step 6:</a:t>
            </a:r>
          </a:p>
          <a:p>
            <a:r>
              <a:rPr lang="en-US" dirty="0"/>
              <a:t>Once the credential information has been entered click Save to save the credential in EmployRI.</a:t>
            </a:r>
          </a:p>
        </p:txBody>
      </p:sp>
      <p:pic>
        <p:nvPicPr>
          <p:cNvPr id="33794" name="Picture 2">
            <a:extLst>
              <a:ext uri="{FF2B5EF4-FFF2-40B4-BE49-F238E27FC236}">
                <a16:creationId xmlns:a16="http://schemas.microsoft.com/office/drawing/2014/main" id="{6F822065-EE99-4A40-A948-8B1EC57155A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49091" y="2699616"/>
            <a:ext cx="6686550" cy="241935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713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Recording Credential Attainment in EmployRI</a:t>
            </a:r>
          </a:p>
        </p:txBody>
      </p:sp>
      <p:sp>
        <p:nvSpPr>
          <p:cNvPr id="5" name="Slide Number Placeholder 4"/>
          <p:cNvSpPr>
            <a:spLocks noGrp="1"/>
          </p:cNvSpPr>
          <p:nvPr>
            <p:ph type="sldNum" sz="quarter" idx="12"/>
          </p:nvPr>
        </p:nvSpPr>
        <p:spPr/>
        <p:txBody>
          <a:bodyPr/>
          <a:lstStyle/>
          <a:p>
            <a:fld id="{6E703E80-4FFA-42A9-8BBA-010418AC965F}" type="slidenum">
              <a:rPr lang="en-AU" smtClean="0"/>
              <a:pPr/>
              <a:t>25</a:t>
            </a:fld>
            <a:endParaRPr lang="en-AU" dirty="0"/>
          </a:p>
        </p:txBody>
      </p:sp>
      <p:pic>
        <p:nvPicPr>
          <p:cNvPr id="13314" name="Picture 2" descr="RI.gov: Rhode Island Government">
            <a:extLst>
              <a:ext uri="{FF2B5EF4-FFF2-40B4-BE49-F238E27FC236}">
                <a16:creationId xmlns:a16="http://schemas.microsoft.com/office/drawing/2014/main" id="{0E7EF5DD-7C2A-40CE-926D-4FC834C90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19156" y="391354"/>
            <a:ext cx="3409426" cy="109067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E372F14C-91C0-40E3-8243-76D626A885CB}"/>
              </a:ext>
            </a:extLst>
          </p:cNvPr>
          <p:cNvSpPr txBox="1"/>
          <p:nvPr/>
        </p:nvSpPr>
        <p:spPr>
          <a:xfrm>
            <a:off x="459268" y="1619071"/>
            <a:ext cx="4389823" cy="1477328"/>
          </a:xfrm>
          <a:prstGeom prst="rect">
            <a:avLst/>
          </a:prstGeom>
          <a:noFill/>
        </p:spPr>
        <p:txBody>
          <a:bodyPr wrap="square">
            <a:spAutoFit/>
          </a:bodyPr>
          <a:lstStyle/>
          <a:p>
            <a:r>
              <a:rPr lang="en-US" b="1" dirty="0"/>
              <a:t>Step 7:</a:t>
            </a:r>
          </a:p>
          <a:p>
            <a:r>
              <a:rPr lang="en-US" dirty="0"/>
              <a:t>Once you click Save, the system will take you back to the Credentials bar and you will see your credential has been added to the participant’s application.</a:t>
            </a:r>
          </a:p>
        </p:txBody>
      </p:sp>
      <p:pic>
        <p:nvPicPr>
          <p:cNvPr id="32770" name="Picture 2">
            <a:extLst>
              <a:ext uri="{FF2B5EF4-FFF2-40B4-BE49-F238E27FC236}">
                <a16:creationId xmlns:a16="http://schemas.microsoft.com/office/drawing/2014/main" id="{BD3693B9-E047-4EE9-9A72-7C17AAC1475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0903" y="2642063"/>
            <a:ext cx="6343650" cy="1800225"/>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F6C14E18-91EC-44A7-B899-64D5C007485A}"/>
              </a:ext>
            </a:extLst>
          </p:cNvPr>
          <p:cNvSpPr txBox="1"/>
          <p:nvPr/>
        </p:nvSpPr>
        <p:spPr>
          <a:xfrm>
            <a:off x="2512291" y="4801771"/>
            <a:ext cx="6096000" cy="923330"/>
          </a:xfrm>
          <a:prstGeom prst="rect">
            <a:avLst/>
          </a:prstGeom>
          <a:noFill/>
        </p:spPr>
        <p:txBody>
          <a:bodyPr wrap="square">
            <a:spAutoFit/>
          </a:bodyPr>
          <a:lstStyle/>
          <a:p>
            <a:r>
              <a:rPr lang="en-US" dirty="0"/>
              <a:t>The credential will now be recorded properly and the credential will count towards the Credential Attainment performance measure.</a:t>
            </a:r>
          </a:p>
        </p:txBody>
      </p:sp>
    </p:spTree>
    <p:extLst>
      <p:ext uri="{BB962C8B-B14F-4D97-AF65-F5344CB8AC3E}">
        <p14:creationId xmlns:p14="http://schemas.microsoft.com/office/powerpoint/2010/main" val="1265662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966FA-5CCC-4510-963E-89A5E1A01665}"/>
              </a:ext>
            </a:extLst>
          </p:cNvPr>
          <p:cNvSpPr>
            <a:spLocks noGrp="1"/>
          </p:cNvSpPr>
          <p:nvPr>
            <p:ph type="title"/>
          </p:nvPr>
        </p:nvSpPr>
        <p:spPr>
          <a:xfrm>
            <a:off x="3028645" y="1611357"/>
            <a:ext cx="6134703" cy="1311128"/>
          </a:xfrm>
        </p:spPr>
        <p:txBody>
          <a:bodyPr>
            <a:normAutofit fontScale="90000"/>
          </a:bodyPr>
          <a:lstStyle/>
          <a:p>
            <a:r>
              <a:rPr lang="en-US" dirty="0"/>
              <a:t>Credential Attainment Reporting </a:t>
            </a:r>
            <a:br>
              <a:rPr lang="en-US" dirty="0"/>
            </a:br>
            <a:endParaRPr lang="en-US" dirty="0"/>
          </a:p>
        </p:txBody>
      </p:sp>
      <p:sp>
        <p:nvSpPr>
          <p:cNvPr id="3" name="Text Placeholder 2">
            <a:extLst>
              <a:ext uri="{FF2B5EF4-FFF2-40B4-BE49-F238E27FC236}">
                <a16:creationId xmlns:a16="http://schemas.microsoft.com/office/drawing/2014/main" id="{9256B5E0-680C-4C98-901E-AA61F3535CE8}"/>
              </a:ext>
            </a:extLst>
          </p:cNvPr>
          <p:cNvSpPr>
            <a:spLocks noGrp="1"/>
          </p:cNvSpPr>
          <p:nvPr>
            <p:ph type="body" idx="1"/>
          </p:nvPr>
        </p:nvSpPr>
        <p:spPr>
          <a:xfrm>
            <a:off x="3487100" y="3589021"/>
            <a:ext cx="5217795" cy="1581912"/>
          </a:xfrm>
        </p:spPr>
        <p:txBody>
          <a:bodyPr/>
          <a:lstStyle/>
          <a:p>
            <a:pPr>
              <a:lnSpc>
                <a:spcPct val="100000"/>
              </a:lnSpc>
              <a:spcBef>
                <a:spcPts val="0"/>
              </a:spcBef>
            </a:pPr>
            <a:r>
              <a:rPr lang="en-US" dirty="0"/>
              <a:t>Office of Planning, Integrity, and Compliance</a:t>
            </a:r>
          </a:p>
          <a:p>
            <a:pPr>
              <a:lnSpc>
                <a:spcPct val="100000"/>
              </a:lnSpc>
              <a:spcBef>
                <a:spcPts val="0"/>
              </a:spcBef>
            </a:pPr>
            <a:r>
              <a:rPr lang="en-US" b="1" dirty="0"/>
              <a:t>Summer 2024</a:t>
            </a:r>
          </a:p>
        </p:txBody>
      </p:sp>
    </p:spTree>
    <p:extLst>
      <p:ext uri="{BB962C8B-B14F-4D97-AF65-F5344CB8AC3E}">
        <p14:creationId xmlns:p14="http://schemas.microsoft.com/office/powerpoint/2010/main" val="758091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CERTIFICATION-ICON-MidBlue-640x480px - Edutech India">
            <a:extLst>
              <a:ext uri="{FF2B5EF4-FFF2-40B4-BE49-F238E27FC236}">
                <a16:creationId xmlns:a16="http://schemas.microsoft.com/office/drawing/2014/main" id="{3E6FECBB-D00B-4FB4-ABCD-3B6B8F14861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5000" t="11509" r="13333" b="12222"/>
          <a:stretch/>
        </p:blipFill>
        <p:spPr bwMode="auto">
          <a:xfrm>
            <a:off x="7273927" y="3775253"/>
            <a:ext cx="3555998" cy="2838262"/>
          </a:xfrm>
          <a:prstGeom prst="rect">
            <a:avLst/>
          </a:prstGeom>
          <a:noFill/>
          <a:extLst>
            <a:ext uri="{909E8E84-426E-40DD-AFC4-6F175D3DCCD1}">
              <a14:hiddenFill xmlns:a14="http://schemas.microsoft.com/office/drawing/2010/main">
                <a:solidFill>
                  <a:srgbClr val="FFFFFF"/>
                </a:solidFill>
              </a14:hiddenFill>
            </a:ext>
          </a:extLst>
        </p:spPr>
      </p:pic>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44485"/>
            <a:ext cx="11762995" cy="701731"/>
          </a:xfrm>
        </p:spPr>
        <p:txBody>
          <a:bodyPr>
            <a:noAutofit/>
          </a:bodyPr>
          <a:lstStyle/>
          <a:p>
            <a:r>
              <a:rPr lang="en-US" sz="3400" dirty="0"/>
              <a:t>Credential Attainment</a:t>
            </a:r>
          </a:p>
        </p:txBody>
      </p:sp>
      <p:sp>
        <p:nvSpPr>
          <p:cNvPr id="5" name="Slide Number Placeholder 4"/>
          <p:cNvSpPr>
            <a:spLocks noGrp="1"/>
          </p:cNvSpPr>
          <p:nvPr>
            <p:ph type="sldNum" sz="quarter" idx="12"/>
          </p:nvPr>
        </p:nvSpPr>
        <p:spPr/>
        <p:txBody>
          <a:bodyPr/>
          <a:lstStyle/>
          <a:p>
            <a:fld id="{6E703E80-4FFA-42A9-8BBA-010418AC965F}" type="slidenum">
              <a:rPr lang="en-AU" smtClean="0"/>
              <a:pPr/>
              <a:t>3</a:t>
            </a:fld>
            <a:endParaRPr lang="en-AU" dirty="0"/>
          </a:p>
        </p:txBody>
      </p:sp>
      <p:sp>
        <p:nvSpPr>
          <p:cNvPr id="14" name="TextBox 13">
            <a:extLst>
              <a:ext uri="{FF2B5EF4-FFF2-40B4-BE49-F238E27FC236}">
                <a16:creationId xmlns:a16="http://schemas.microsoft.com/office/drawing/2014/main" id="{A7D40D50-29C2-4703-A41E-96D7F66406FD}"/>
              </a:ext>
            </a:extLst>
          </p:cNvPr>
          <p:cNvSpPr txBox="1"/>
          <p:nvPr/>
        </p:nvSpPr>
        <p:spPr>
          <a:xfrm>
            <a:off x="729671" y="1371799"/>
            <a:ext cx="10100254" cy="369332"/>
          </a:xfrm>
          <a:prstGeom prst="rect">
            <a:avLst/>
          </a:prstGeom>
          <a:noFill/>
        </p:spPr>
        <p:txBody>
          <a:bodyPr wrap="square">
            <a:spAutoFit/>
          </a:bodyPr>
          <a:lstStyle/>
          <a:p>
            <a:r>
              <a:rPr lang="en-US" b="1" dirty="0"/>
              <a:t>Credential Attainment </a:t>
            </a:r>
            <a:r>
              <a:rPr lang="en-US" dirty="0"/>
              <a:t>is one of five core performance indicators required by WIOA.</a:t>
            </a:r>
          </a:p>
        </p:txBody>
      </p:sp>
      <p:sp>
        <p:nvSpPr>
          <p:cNvPr id="12" name="TextBox 11">
            <a:extLst>
              <a:ext uri="{FF2B5EF4-FFF2-40B4-BE49-F238E27FC236}">
                <a16:creationId xmlns:a16="http://schemas.microsoft.com/office/drawing/2014/main" id="{1D8A8064-7916-4410-BB5D-215800DFE35D}"/>
              </a:ext>
            </a:extLst>
          </p:cNvPr>
          <p:cNvSpPr txBox="1"/>
          <p:nvPr/>
        </p:nvSpPr>
        <p:spPr>
          <a:xfrm>
            <a:off x="729670" y="1889028"/>
            <a:ext cx="9947565" cy="1200329"/>
          </a:xfrm>
          <a:prstGeom prst="rect">
            <a:avLst/>
          </a:prstGeom>
          <a:noFill/>
        </p:spPr>
        <p:txBody>
          <a:bodyPr wrap="square">
            <a:spAutoFit/>
          </a:bodyPr>
          <a:lstStyle/>
          <a:p>
            <a:r>
              <a:rPr lang="en-US" dirty="0"/>
              <a:t>The </a:t>
            </a:r>
            <a:r>
              <a:rPr lang="en-US" b="1" dirty="0"/>
              <a:t>Credential Attainment indicator </a:t>
            </a:r>
            <a:r>
              <a:rPr lang="en-US" dirty="0"/>
              <a:t>is defined as the percentage of participants enrolled in an education or training program (excluding OJT and customized training) who attain a recognized postsecondary credential, industry recognized credential, or secondary school diploma, or its recognized equivalent during participation or within one year after exit from the program.</a:t>
            </a:r>
          </a:p>
        </p:txBody>
      </p:sp>
    </p:spTree>
    <p:extLst>
      <p:ext uri="{BB962C8B-B14F-4D97-AF65-F5344CB8AC3E}">
        <p14:creationId xmlns:p14="http://schemas.microsoft.com/office/powerpoint/2010/main" val="2459281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Credential Attainment – Who is in the measure?</a:t>
            </a:r>
          </a:p>
        </p:txBody>
      </p:sp>
      <p:sp>
        <p:nvSpPr>
          <p:cNvPr id="5" name="Slide Number Placeholder 4"/>
          <p:cNvSpPr>
            <a:spLocks noGrp="1"/>
          </p:cNvSpPr>
          <p:nvPr>
            <p:ph type="sldNum" sz="quarter" idx="12"/>
          </p:nvPr>
        </p:nvSpPr>
        <p:spPr/>
        <p:txBody>
          <a:bodyPr/>
          <a:lstStyle/>
          <a:p>
            <a:fld id="{6E703E80-4FFA-42A9-8BBA-010418AC965F}" type="slidenum">
              <a:rPr lang="en-AU" smtClean="0"/>
              <a:pPr/>
              <a:t>4</a:t>
            </a:fld>
            <a:endParaRPr lang="en-AU" dirty="0"/>
          </a:p>
        </p:txBody>
      </p:sp>
      <p:sp>
        <p:nvSpPr>
          <p:cNvPr id="6" name="TextBox 5">
            <a:extLst>
              <a:ext uri="{FF2B5EF4-FFF2-40B4-BE49-F238E27FC236}">
                <a16:creationId xmlns:a16="http://schemas.microsoft.com/office/drawing/2014/main" id="{110345BB-B4AA-41A8-ABFE-B5C81FF6A51A}"/>
              </a:ext>
            </a:extLst>
          </p:cNvPr>
          <p:cNvSpPr txBox="1"/>
          <p:nvPr/>
        </p:nvSpPr>
        <p:spPr>
          <a:xfrm>
            <a:off x="708656" y="1317118"/>
            <a:ext cx="9673594" cy="5078313"/>
          </a:xfrm>
          <a:prstGeom prst="rect">
            <a:avLst/>
          </a:prstGeom>
          <a:noFill/>
        </p:spPr>
        <p:txBody>
          <a:bodyPr wrap="square">
            <a:spAutoFit/>
          </a:bodyPr>
          <a:lstStyle/>
          <a:p>
            <a:pPr algn="l"/>
            <a:r>
              <a:rPr lang="en-US" i="0" dirty="0">
                <a:solidFill>
                  <a:srgbClr val="000000"/>
                </a:solidFill>
                <a:effectLst/>
                <a:latin typeface="Arial" panose="020B0604020202020204" pitchFamily="34" charset="0"/>
                <a:cs typeface="Arial" panose="020B0604020202020204" pitchFamily="34" charset="0"/>
              </a:rPr>
              <a:t>I</a:t>
            </a:r>
            <a:r>
              <a:rPr lang="en-US" b="0" i="0" dirty="0">
                <a:solidFill>
                  <a:srgbClr val="000000"/>
                </a:solidFill>
                <a:effectLst/>
                <a:latin typeface="Arial" panose="020B0604020202020204" pitchFamily="34" charset="0"/>
                <a:cs typeface="Arial" panose="020B0604020202020204" pitchFamily="34" charset="0"/>
              </a:rPr>
              <a:t>n-school Youth, </a:t>
            </a:r>
            <a:r>
              <a:rPr lang="en-US" i="0" dirty="0">
                <a:solidFill>
                  <a:srgbClr val="000000"/>
                </a:solidFill>
                <a:effectLst/>
                <a:latin typeface="Arial" panose="020B0604020202020204" pitchFamily="34" charset="0"/>
                <a:cs typeface="Arial" panose="020B0604020202020204" pitchFamily="34" charset="0"/>
              </a:rPr>
              <a:t>Out-of-School Youth, Adults, and Dislocated Workers are in the Denominator for this measure </a:t>
            </a:r>
            <a:r>
              <a:rPr lang="en-US" dirty="0"/>
              <a:t>when one of the following activities are entered: </a:t>
            </a:r>
          </a:p>
          <a:p>
            <a:pPr marL="742950" lvl="1" indent="-285750">
              <a:buFont typeface="Arial" panose="020B0604020202020204" pitchFamily="34" charset="0"/>
              <a:buChar char="•"/>
            </a:pPr>
            <a:r>
              <a:rPr lang="en-US" dirty="0"/>
              <a:t>Employed Worker Skills Upgrading service; </a:t>
            </a:r>
          </a:p>
          <a:p>
            <a:pPr marL="742950" lvl="1" indent="-285750">
              <a:buFont typeface="Arial" panose="020B0604020202020204" pitchFamily="34" charset="0"/>
              <a:buChar char="•"/>
            </a:pPr>
            <a:r>
              <a:rPr lang="en-US" dirty="0"/>
              <a:t>Entrepreneurial Training (Adult Only) service; </a:t>
            </a:r>
          </a:p>
          <a:p>
            <a:pPr marL="742950" lvl="1" indent="-285750">
              <a:buFont typeface="Arial" panose="020B0604020202020204" pitchFamily="34" charset="0"/>
              <a:buChar char="•"/>
            </a:pPr>
            <a:r>
              <a:rPr lang="en-US" dirty="0"/>
              <a:t>ABE/ESL in Combination with Training service; </a:t>
            </a:r>
          </a:p>
          <a:p>
            <a:pPr marL="742950" lvl="1" indent="-285750">
              <a:buFont typeface="Arial" panose="020B0604020202020204" pitchFamily="34" charset="0"/>
              <a:buChar char="•"/>
            </a:pPr>
            <a:r>
              <a:rPr lang="en-US" dirty="0"/>
              <a:t>Registered Apprenticeship Training service; </a:t>
            </a:r>
          </a:p>
          <a:p>
            <a:pPr marL="742950" lvl="1" indent="-285750">
              <a:buFont typeface="Arial" panose="020B0604020202020204" pitchFamily="34" charset="0"/>
              <a:buChar char="•"/>
            </a:pPr>
            <a:r>
              <a:rPr lang="en-US" dirty="0"/>
              <a:t>Occupational Skills Training service; </a:t>
            </a:r>
          </a:p>
          <a:p>
            <a:pPr marL="742950" lvl="1" indent="-285750">
              <a:buFont typeface="Arial" panose="020B0604020202020204" pitchFamily="34" charset="0"/>
              <a:buChar char="•"/>
            </a:pPr>
            <a:r>
              <a:rPr lang="en-US" dirty="0"/>
              <a:t>Enrolled in Secondary Education service; OR </a:t>
            </a:r>
          </a:p>
          <a:p>
            <a:pPr marL="0" lvl="1"/>
            <a:endParaRPr lang="en-US" dirty="0"/>
          </a:p>
          <a:p>
            <a:pPr marL="0" lvl="1"/>
            <a:r>
              <a:rPr lang="en-US" dirty="0"/>
              <a:t>For Title I Youth only </a:t>
            </a:r>
          </a:p>
          <a:p>
            <a:pPr marL="285750" lvl="1" indent="-285750">
              <a:buFont typeface="Arial" panose="020B0604020202020204" pitchFamily="34" charset="0"/>
              <a:buChar char="•"/>
            </a:pPr>
            <a:r>
              <a:rPr lang="en-US" dirty="0"/>
              <a:t>School Status at Program Entry or Service Closure: Enrolled in Postsecondary School; OR </a:t>
            </a:r>
          </a:p>
          <a:p>
            <a:pPr marL="285750" lvl="1" indent="-285750">
              <a:buFont typeface="Arial" panose="020B0604020202020204" pitchFamily="34" charset="0"/>
              <a:buChar char="•"/>
            </a:pPr>
            <a:r>
              <a:rPr lang="en-US" dirty="0"/>
              <a:t>School Status at Program Entry or Service Closure: Enrolled in Secondary Education</a:t>
            </a:r>
            <a:r>
              <a:rPr lang="en-US" i="0" dirty="0">
                <a:solidFill>
                  <a:srgbClr val="000000"/>
                </a:solidFill>
                <a:effectLst/>
                <a:latin typeface="Arial" panose="020B0604020202020204" pitchFamily="34" charset="0"/>
                <a:cs typeface="Arial" panose="020B0604020202020204" pitchFamily="34" charset="0"/>
              </a:rPr>
              <a:t> </a:t>
            </a:r>
          </a:p>
          <a:p>
            <a:pPr marL="285750" lvl="1" indent="-285750">
              <a:buFont typeface="Arial" panose="020B0604020202020204" pitchFamily="34" charset="0"/>
              <a:buChar char="•"/>
            </a:pPr>
            <a:endParaRPr lang="en-US" dirty="0">
              <a:solidFill>
                <a:srgbClr val="000000"/>
              </a:solidFill>
              <a:latin typeface="Arial" panose="020B0604020202020204" pitchFamily="34" charset="0"/>
              <a:cs typeface="Arial" panose="020B0604020202020204" pitchFamily="34" charset="0"/>
            </a:endParaRPr>
          </a:p>
          <a:p>
            <a:pPr marL="0" lvl="1"/>
            <a:r>
              <a:rPr lang="en-US" i="0" dirty="0">
                <a:solidFill>
                  <a:srgbClr val="000000"/>
                </a:solidFill>
                <a:effectLst/>
                <a:latin typeface="Arial" panose="020B0604020202020204" pitchFamily="34" charset="0"/>
                <a:cs typeface="Arial" panose="020B0604020202020204" pitchFamily="34" charset="0"/>
              </a:rPr>
              <a:t>For Real Jobs RI, generally, a participant is in the Denominator for this measure if they are receiving:</a:t>
            </a:r>
          </a:p>
          <a:p>
            <a:pPr marL="742950" lvl="1" indent="-285750">
              <a:buFont typeface="Arial" panose="020B0604020202020204" pitchFamily="34" charset="0"/>
              <a:buChar char="•"/>
            </a:pPr>
            <a:r>
              <a:rPr lang="en-US" dirty="0"/>
              <a:t>Registered Apprenticeship Training; </a:t>
            </a:r>
          </a:p>
          <a:p>
            <a:pPr marL="742950" lvl="1" indent="-285750">
              <a:buFont typeface="Arial" panose="020B0604020202020204" pitchFamily="34" charset="0"/>
              <a:buChar char="•"/>
            </a:pPr>
            <a:r>
              <a:rPr lang="en-US" dirty="0"/>
              <a:t>Occupational Skills Training (provided the training results in a recognized credential)</a:t>
            </a:r>
          </a:p>
          <a:p>
            <a:pPr marL="0" lvl="1"/>
            <a:endParaRPr lang="en-US" i="0" dirty="0">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4203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Credential Attainment– When is attainment included in the measure?</a:t>
            </a:r>
          </a:p>
        </p:txBody>
      </p:sp>
      <p:sp>
        <p:nvSpPr>
          <p:cNvPr id="5" name="Slide Number Placeholder 4"/>
          <p:cNvSpPr>
            <a:spLocks noGrp="1"/>
          </p:cNvSpPr>
          <p:nvPr>
            <p:ph type="sldNum" sz="quarter" idx="12"/>
          </p:nvPr>
        </p:nvSpPr>
        <p:spPr/>
        <p:txBody>
          <a:bodyPr/>
          <a:lstStyle/>
          <a:p>
            <a:fld id="{6E703E80-4FFA-42A9-8BBA-010418AC965F}" type="slidenum">
              <a:rPr lang="en-AU" smtClean="0"/>
              <a:pPr/>
              <a:t>5</a:t>
            </a:fld>
            <a:endParaRPr lang="en-AU" dirty="0"/>
          </a:p>
        </p:txBody>
      </p:sp>
      <p:sp>
        <p:nvSpPr>
          <p:cNvPr id="6" name="TextBox 5">
            <a:extLst>
              <a:ext uri="{FF2B5EF4-FFF2-40B4-BE49-F238E27FC236}">
                <a16:creationId xmlns:a16="http://schemas.microsoft.com/office/drawing/2014/main" id="{110345BB-B4AA-41A8-ABFE-B5C81FF6A51A}"/>
              </a:ext>
            </a:extLst>
          </p:cNvPr>
          <p:cNvSpPr txBox="1"/>
          <p:nvPr/>
        </p:nvSpPr>
        <p:spPr>
          <a:xfrm>
            <a:off x="736365" y="1326355"/>
            <a:ext cx="9673594" cy="2308324"/>
          </a:xfrm>
          <a:prstGeom prst="rect">
            <a:avLst/>
          </a:prstGeom>
          <a:noFill/>
        </p:spPr>
        <p:txBody>
          <a:bodyPr wrap="square">
            <a:spAutoFit/>
          </a:bodyPr>
          <a:lstStyle/>
          <a:p>
            <a:pPr algn="l"/>
            <a:r>
              <a:rPr lang="en-US" b="1" i="0" dirty="0">
                <a:solidFill>
                  <a:srgbClr val="000000"/>
                </a:solidFill>
                <a:effectLst/>
                <a:latin typeface="Arial" panose="020B0604020202020204" pitchFamily="34" charset="0"/>
                <a:cs typeface="Arial" panose="020B0604020202020204" pitchFamily="34" charset="0"/>
              </a:rPr>
              <a:t>Time Frames </a:t>
            </a:r>
            <a:r>
              <a:rPr lang="en-US" i="0" dirty="0">
                <a:solidFill>
                  <a:srgbClr val="000000"/>
                </a:solidFill>
                <a:effectLst/>
                <a:latin typeface="Arial" panose="020B0604020202020204" pitchFamily="34" charset="0"/>
                <a:cs typeface="Arial" panose="020B0604020202020204" pitchFamily="34" charset="0"/>
              </a:rPr>
              <a:t>for Inclusion in the Credential Attainment Indicator:</a:t>
            </a:r>
          </a:p>
          <a:p>
            <a:pPr marL="285750" indent="-285750" algn="l">
              <a:buFont typeface="Arial" panose="020B0604020202020204" pitchFamily="34" charset="0"/>
              <a:buChar char="•"/>
            </a:pPr>
            <a:r>
              <a:rPr lang="en-US" i="0" dirty="0">
                <a:solidFill>
                  <a:srgbClr val="000000"/>
                </a:solidFill>
                <a:effectLst/>
                <a:latin typeface="Arial" panose="020B0604020202020204" pitchFamily="34" charset="0"/>
                <a:cs typeface="Arial" panose="020B0604020202020204" pitchFamily="34" charset="0"/>
              </a:rPr>
              <a:t>Credential Attainment can occur during participation or within one year after exit from the program.</a:t>
            </a:r>
          </a:p>
          <a:p>
            <a:pPr marL="285750" indent="-285750" algn="l">
              <a:buFont typeface="Arial" panose="020B0604020202020204" pitchFamily="34" charset="0"/>
              <a:buChar char="•"/>
            </a:pPr>
            <a:r>
              <a:rPr lang="en-US" dirty="0"/>
              <a:t>The date of the most recently entered credential should be the date that it was achieved. For example, if a customer successfully completed high school on June 15, but did not provide documentation (copy of diploma or completed transcript indicating graduation) until July 1, the date of the credential should be considered June 15.</a:t>
            </a:r>
            <a:endParaRPr lang="en-US" i="0" dirty="0">
              <a:solidFill>
                <a:srgbClr val="000000"/>
              </a:solidFill>
              <a:effectLst/>
              <a:latin typeface="Arial" panose="020B0604020202020204" pitchFamily="34" charset="0"/>
              <a:cs typeface="Arial" panose="020B0604020202020204" pitchFamily="34" charset="0"/>
            </a:endParaRPr>
          </a:p>
          <a:p>
            <a:pPr algn="l"/>
            <a:endParaRPr lang="en-US" b="1" i="0" dirty="0">
              <a:solidFill>
                <a:srgbClr val="000000"/>
              </a:solidFill>
              <a:effectLst/>
              <a:latin typeface="Arial" panose="020B0604020202020204" pitchFamily="34" charset="0"/>
              <a:cs typeface="Arial" panose="020B0604020202020204" pitchFamily="34" charset="0"/>
            </a:endParaRPr>
          </a:p>
        </p:txBody>
      </p:sp>
      <p:pic>
        <p:nvPicPr>
          <p:cNvPr id="3076" name="Picture 4" descr="Premium Vector | Calendar deadline with check and clock in a flat design">
            <a:extLst>
              <a:ext uri="{FF2B5EF4-FFF2-40B4-BE49-F238E27FC236}">
                <a16:creationId xmlns:a16="http://schemas.microsoft.com/office/drawing/2014/main" id="{E81FEAFD-492B-4266-B553-896F68B0F218}"/>
              </a:ext>
            </a:extLst>
          </p:cNvPr>
          <p:cNvPicPr>
            <a:picLocks noChangeAspect="1" noChangeArrowheads="1"/>
          </p:cNvPicPr>
          <p:nvPr/>
        </p:nvPicPr>
        <p:blipFill>
          <a:blip r:embed="rId3">
            <a:clrChange>
              <a:clrFrom>
                <a:srgbClr val="4DCAC6"/>
              </a:clrFrom>
              <a:clrTo>
                <a:srgbClr val="4DCAC6">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231043" y="3557202"/>
            <a:ext cx="3960957" cy="33007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7187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Credential Attainment - Documentation</a:t>
            </a:r>
          </a:p>
        </p:txBody>
      </p:sp>
      <p:sp>
        <p:nvSpPr>
          <p:cNvPr id="5" name="Slide Number Placeholder 4"/>
          <p:cNvSpPr>
            <a:spLocks noGrp="1"/>
          </p:cNvSpPr>
          <p:nvPr>
            <p:ph type="sldNum" sz="quarter" idx="12"/>
          </p:nvPr>
        </p:nvSpPr>
        <p:spPr/>
        <p:txBody>
          <a:bodyPr/>
          <a:lstStyle/>
          <a:p>
            <a:fld id="{6E703E80-4FFA-42A9-8BBA-010418AC965F}" type="slidenum">
              <a:rPr lang="en-AU" smtClean="0"/>
              <a:pPr/>
              <a:t>6</a:t>
            </a:fld>
            <a:endParaRPr lang="en-AU" dirty="0"/>
          </a:p>
        </p:txBody>
      </p:sp>
      <p:sp>
        <p:nvSpPr>
          <p:cNvPr id="3" name="TextBox 2">
            <a:extLst>
              <a:ext uri="{FF2B5EF4-FFF2-40B4-BE49-F238E27FC236}">
                <a16:creationId xmlns:a16="http://schemas.microsoft.com/office/drawing/2014/main" id="{22ECA780-43CB-EB99-AD72-42E08C4AF23C}"/>
              </a:ext>
            </a:extLst>
          </p:cNvPr>
          <p:cNvSpPr txBox="1"/>
          <p:nvPr/>
        </p:nvSpPr>
        <p:spPr>
          <a:xfrm>
            <a:off x="1067539" y="1641447"/>
            <a:ext cx="6094520" cy="1477328"/>
          </a:xfrm>
          <a:prstGeom prst="rect">
            <a:avLst/>
          </a:prstGeom>
          <a:noFill/>
        </p:spPr>
        <p:txBody>
          <a:bodyPr wrap="square">
            <a:spAutoFit/>
          </a:bodyPr>
          <a:lstStyle/>
          <a:p>
            <a:r>
              <a:rPr lang="en-US" dirty="0"/>
              <a:t>Acceptable documentation includes: </a:t>
            </a:r>
          </a:p>
          <a:p>
            <a:pPr marL="285750" indent="-285750">
              <a:buFont typeface="Arial" panose="020B0604020202020204" pitchFamily="34" charset="0"/>
              <a:buChar char="•"/>
            </a:pPr>
            <a:r>
              <a:rPr lang="en-US" dirty="0"/>
              <a:t>Copy of credential (e.g., a certificate from obtaining a license or degree) </a:t>
            </a:r>
          </a:p>
          <a:p>
            <a:pPr marL="285750" indent="-285750">
              <a:buFont typeface="Arial" panose="020B0604020202020204" pitchFamily="34" charset="0"/>
              <a:buChar char="•"/>
            </a:pPr>
            <a:r>
              <a:rPr lang="en-US" dirty="0"/>
              <a:t>Copy of school record (e.g., year-end transcripts with the ‘Date Conferred’) </a:t>
            </a:r>
          </a:p>
        </p:txBody>
      </p:sp>
      <p:pic>
        <p:nvPicPr>
          <p:cNvPr id="1026" name="Picture 2" descr="So, you want to become an AWS CWI">
            <a:extLst>
              <a:ext uri="{FF2B5EF4-FFF2-40B4-BE49-F238E27FC236}">
                <a16:creationId xmlns:a16="http://schemas.microsoft.com/office/drawing/2014/main" id="{A98B72CC-ED59-DB00-7BCC-279D25B52A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1669" y="694201"/>
            <a:ext cx="2824284" cy="2183022"/>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28" name="Picture 4" descr="UNH Transcript copy | PPT">
            <a:extLst>
              <a:ext uri="{FF2B5EF4-FFF2-40B4-BE49-F238E27FC236}">
                <a16:creationId xmlns:a16="http://schemas.microsoft.com/office/drawing/2014/main" id="{94AF7CB3-EF28-045C-A921-904D62794E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34933" y="3429000"/>
            <a:ext cx="3467024" cy="267610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2132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37A8C-DA2B-CB8B-CB99-540985B557BC}"/>
              </a:ext>
            </a:extLst>
          </p:cNvPr>
          <p:cNvSpPr>
            <a:spLocks noGrp="1"/>
          </p:cNvSpPr>
          <p:nvPr>
            <p:ph type="title"/>
          </p:nvPr>
        </p:nvSpPr>
        <p:spPr>
          <a:xfrm>
            <a:off x="3556635" y="2632294"/>
            <a:ext cx="5074920" cy="1062813"/>
          </a:xfrm>
        </p:spPr>
        <p:txBody>
          <a:bodyPr>
            <a:normAutofit/>
          </a:bodyPr>
          <a:lstStyle/>
          <a:p>
            <a:r>
              <a:rPr lang="en-US" dirty="0"/>
              <a:t>Credential Attainment</a:t>
            </a:r>
          </a:p>
        </p:txBody>
      </p:sp>
      <p:sp>
        <p:nvSpPr>
          <p:cNvPr id="3" name="Text Placeholder 2">
            <a:extLst>
              <a:ext uri="{FF2B5EF4-FFF2-40B4-BE49-F238E27FC236}">
                <a16:creationId xmlns:a16="http://schemas.microsoft.com/office/drawing/2014/main" id="{B81B0062-94F7-270D-585F-279FEB606BB5}"/>
              </a:ext>
            </a:extLst>
          </p:cNvPr>
          <p:cNvSpPr>
            <a:spLocks noGrp="1"/>
          </p:cNvSpPr>
          <p:nvPr>
            <p:ph type="body" idx="1"/>
          </p:nvPr>
        </p:nvSpPr>
        <p:spPr/>
        <p:txBody>
          <a:bodyPr/>
          <a:lstStyle/>
          <a:p>
            <a:r>
              <a:rPr lang="en-US" dirty="0"/>
              <a:t>What credentials count for the measure?</a:t>
            </a:r>
          </a:p>
        </p:txBody>
      </p:sp>
    </p:spTree>
    <p:extLst>
      <p:ext uri="{BB962C8B-B14F-4D97-AF65-F5344CB8AC3E}">
        <p14:creationId xmlns:p14="http://schemas.microsoft.com/office/powerpoint/2010/main" val="585148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Credential Attainment – What credentials count for the measure?</a:t>
            </a:r>
          </a:p>
        </p:txBody>
      </p:sp>
      <p:sp>
        <p:nvSpPr>
          <p:cNvPr id="5" name="Slide Number Placeholder 4"/>
          <p:cNvSpPr>
            <a:spLocks noGrp="1"/>
          </p:cNvSpPr>
          <p:nvPr>
            <p:ph type="sldNum" sz="quarter" idx="12"/>
          </p:nvPr>
        </p:nvSpPr>
        <p:spPr/>
        <p:txBody>
          <a:bodyPr/>
          <a:lstStyle/>
          <a:p>
            <a:fld id="{6E703E80-4FFA-42A9-8BBA-010418AC965F}" type="slidenum">
              <a:rPr lang="en-AU" smtClean="0"/>
              <a:pPr/>
              <a:t>8</a:t>
            </a:fld>
            <a:endParaRPr lang="en-AU" dirty="0"/>
          </a:p>
        </p:txBody>
      </p:sp>
      <p:sp>
        <p:nvSpPr>
          <p:cNvPr id="12" name="TextBox 11">
            <a:extLst>
              <a:ext uri="{FF2B5EF4-FFF2-40B4-BE49-F238E27FC236}">
                <a16:creationId xmlns:a16="http://schemas.microsoft.com/office/drawing/2014/main" id="{4A61D17F-F7F7-4516-A3E1-5151D44E3C36}"/>
              </a:ext>
            </a:extLst>
          </p:cNvPr>
          <p:cNvSpPr txBox="1"/>
          <p:nvPr/>
        </p:nvSpPr>
        <p:spPr>
          <a:xfrm>
            <a:off x="628072" y="1325848"/>
            <a:ext cx="10344727" cy="2862322"/>
          </a:xfrm>
          <a:prstGeom prst="rect">
            <a:avLst/>
          </a:prstGeom>
          <a:noFill/>
        </p:spPr>
        <p:txBody>
          <a:bodyPr wrap="square">
            <a:spAutoFit/>
          </a:bodyPr>
          <a:lstStyle/>
          <a:p>
            <a:r>
              <a:rPr lang="en-US" dirty="0"/>
              <a:t>A credential is attained at the end of an approved education or training program that is included in an employment plan. Credential is the 'catch-all' term used to encompass:</a:t>
            </a:r>
          </a:p>
          <a:p>
            <a:endParaRPr lang="en-US" dirty="0"/>
          </a:p>
          <a:p>
            <a:pPr marL="285750" indent="-285750">
              <a:buFont typeface="Arial" panose="020B0604020202020204" pitchFamily="34" charset="0"/>
              <a:buChar char="•"/>
            </a:pPr>
            <a:r>
              <a:rPr lang="en-US" dirty="0"/>
              <a:t>Secondary School Credentials</a:t>
            </a:r>
          </a:p>
          <a:p>
            <a:pPr marL="742950" lvl="1" indent="-285750">
              <a:buFont typeface="Arial" panose="020B0604020202020204" pitchFamily="34" charset="0"/>
              <a:buChar char="•"/>
            </a:pPr>
            <a:r>
              <a:rPr lang="en-US" dirty="0"/>
              <a:t>Diplomas</a:t>
            </a:r>
          </a:p>
          <a:p>
            <a:pPr marL="742950" lvl="1" indent="-285750">
              <a:buFont typeface="Arial" panose="020B0604020202020204" pitchFamily="34" charset="0"/>
              <a:buChar char="•"/>
            </a:pPr>
            <a:r>
              <a:rPr lang="en-US" dirty="0"/>
              <a:t>GED</a:t>
            </a:r>
          </a:p>
          <a:p>
            <a:pPr marL="285750" indent="-285750">
              <a:buFont typeface="Arial" panose="020B0604020202020204" pitchFamily="34" charset="0"/>
              <a:buChar char="•"/>
            </a:pPr>
            <a:r>
              <a:rPr lang="en-US" dirty="0"/>
              <a:t>Postsecondary Credentials</a:t>
            </a:r>
          </a:p>
          <a:p>
            <a:pPr marL="742950" lvl="1" indent="-285750">
              <a:buFont typeface="Arial" panose="020B0604020202020204" pitchFamily="34" charset="0"/>
              <a:buChar char="•"/>
            </a:pPr>
            <a:r>
              <a:rPr lang="en-US" dirty="0"/>
              <a:t>Postsecondary Degrees </a:t>
            </a:r>
          </a:p>
          <a:p>
            <a:pPr marL="742950" lvl="1" indent="-285750">
              <a:buFont typeface="Arial" panose="020B0604020202020204" pitchFamily="34" charset="0"/>
              <a:buChar char="•"/>
            </a:pPr>
            <a:r>
              <a:rPr lang="en-US" dirty="0"/>
              <a:t>Professional Licenses</a:t>
            </a:r>
          </a:p>
          <a:p>
            <a:pPr marL="742950" lvl="1" indent="-285750">
              <a:buFont typeface="Arial" panose="020B0604020202020204" pitchFamily="34" charset="0"/>
              <a:buChar char="•"/>
            </a:pPr>
            <a:r>
              <a:rPr lang="en-US" dirty="0"/>
              <a:t>Industry-Recognized Certifications</a:t>
            </a:r>
          </a:p>
        </p:txBody>
      </p:sp>
    </p:spTree>
    <p:extLst>
      <p:ext uri="{BB962C8B-B14F-4D97-AF65-F5344CB8AC3E}">
        <p14:creationId xmlns:p14="http://schemas.microsoft.com/office/powerpoint/2010/main" val="1414118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C0CFF31A-72F7-4B70-996C-557D23810035}"/>
              </a:ext>
            </a:extLst>
          </p:cNvPr>
          <p:cNvSpPr>
            <a:spLocks noGrp="1"/>
          </p:cNvSpPr>
          <p:nvPr>
            <p:ph type="title"/>
          </p:nvPr>
        </p:nvSpPr>
        <p:spPr>
          <a:xfrm>
            <a:off x="214502" y="234960"/>
            <a:ext cx="11762995" cy="701731"/>
          </a:xfrm>
        </p:spPr>
        <p:txBody>
          <a:bodyPr>
            <a:noAutofit/>
          </a:bodyPr>
          <a:lstStyle/>
          <a:p>
            <a:r>
              <a:rPr lang="en-US" sz="3400" dirty="0"/>
              <a:t>Credential Attainment – What credentials count for the measure?</a:t>
            </a:r>
          </a:p>
        </p:txBody>
      </p:sp>
      <p:sp>
        <p:nvSpPr>
          <p:cNvPr id="5" name="Slide Number Placeholder 4"/>
          <p:cNvSpPr>
            <a:spLocks noGrp="1"/>
          </p:cNvSpPr>
          <p:nvPr>
            <p:ph type="sldNum" sz="quarter" idx="12"/>
          </p:nvPr>
        </p:nvSpPr>
        <p:spPr/>
        <p:txBody>
          <a:bodyPr/>
          <a:lstStyle/>
          <a:p>
            <a:fld id="{6E703E80-4FFA-42A9-8BBA-010418AC965F}" type="slidenum">
              <a:rPr lang="en-AU" smtClean="0"/>
              <a:pPr/>
              <a:t>9</a:t>
            </a:fld>
            <a:endParaRPr lang="en-AU" dirty="0"/>
          </a:p>
        </p:txBody>
      </p:sp>
      <p:sp>
        <p:nvSpPr>
          <p:cNvPr id="12" name="TextBox 11">
            <a:extLst>
              <a:ext uri="{FF2B5EF4-FFF2-40B4-BE49-F238E27FC236}">
                <a16:creationId xmlns:a16="http://schemas.microsoft.com/office/drawing/2014/main" id="{4A61D17F-F7F7-4516-A3E1-5151D44E3C36}"/>
              </a:ext>
            </a:extLst>
          </p:cNvPr>
          <p:cNvSpPr txBox="1"/>
          <p:nvPr/>
        </p:nvSpPr>
        <p:spPr>
          <a:xfrm>
            <a:off x="628072" y="1325848"/>
            <a:ext cx="9993745" cy="3416320"/>
          </a:xfrm>
          <a:prstGeom prst="rect">
            <a:avLst/>
          </a:prstGeom>
          <a:noFill/>
        </p:spPr>
        <p:txBody>
          <a:bodyPr wrap="square">
            <a:spAutoFit/>
          </a:bodyPr>
          <a:lstStyle/>
          <a:p>
            <a:r>
              <a:rPr lang="en-US" b="1" dirty="0"/>
              <a:t>Secondary School Credentials: </a:t>
            </a:r>
            <a:r>
              <a:rPr lang="en-US" dirty="0"/>
              <a:t>A secondary school diploma or its recognized equivalent recognized by the state and included for accountability under the Elementary and Secondary Education Act of 1965, as amended by the Every Student Succeeds Act.</a:t>
            </a:r>
          </a:p>
          <a:p>
            <a:endParaRPr lang="en-US" dirty="0"/>
          </a:p>
          <a:p>
            <a:r>
              <a:rPr lang="en-US" dirty="0"/>
              <a:t>Examples of Secondary School Credentials:</a:t>
            </a:r>
          </a:p>
          <a:p>
            <a:pPr marL="285750" indent="-285750">
              <a:buFont typeface="Arial" panose="020B0604020202020204" pitchFamily="34" charset="0"/>
              <a:buChar char="•"/>
            </a:pPr>
            <a:r>
              <a:rPr lang="en-US" dirty="0"/>
              <a:t>High School Diploma</a:t>
            </a:r>
          </a:p>
          <a:p>
            <a:pPr marL="285750" indent="-285750">
              <a:buFont typeface="Arial" panose="020B0604020202020204" pitchFamily="34" charset="0"/>
              <a:buChar char="•"/>
            </a:pPr>
            <a:r>
              <a:rPr lang="en-US" dirty="0"/>
              <a:t>High School Equivalency Diploma (HSED)</a:t>
            </a:r>
          </a:p>
          <a:p>
            <a:pPr marL="285750" indent="-285750">
              <a:buFont typeface="Arial" panose="020B0604020202020204" pitchFamily="34" charset="0"/>
              <a:buChar char="•"/>
            </a:pPr>
            <a:r>
              <a:rPr lang="en-US" dirty="0"/>
              <a:t>General Education Diploma (GED)</a:t>
            </a:r>
          </a:p>
          <a:p>
            <a:pPr marL="285750" indent="-285750">
              <a:buFont typeface="Arial" panose="020B0604020202020204" pitchFamily="34" charset="0"/>
              <a:buChar char="•"/>
            </a:pPr>
            <a:r>
              <a:rPr lang="en-US" dirty="0"/>
              <a:t>National External Diploma Program (NEDP)</a:t>
            </a:r>
          </a:p>
          <a:p>
            <a:endParaRPr lang="en-US" dirty="0"/>
          </a:p>
          <a:p>
            <a:r>
              <a:rPr lang="en-US" dirty="0"/>
              <a:t>Examples of what would not count as a Secondary School credential:</a:t>
            </a:r>
          </a:p>
          <a:p>
            <a:pPr marL="285750" indent="-285750">
              <a:buFont typeface="Arial" panose="020B0604020202020204" pitchFamily="34" charset="0"/>
              <a:buChar char="•"/>
            </a:pPr>
            <a:r>
              <a:rPr lang="en-US" dirty="0"/>
              <a:t>Special education certificate (Enrollment and attainment is still tracked for other purposes)</a:t>
            </a:r>
          </a:p>
        </p:txBody>
      </p:sp>
    </p:spTree>
    <p:extLst>
      <p:ext uri="{BB962C8B-B14F-4D97-AF65-F5344CB8AC3E}">
        <p14:creationId xmlns:p14="http://schemas.microsoft.com/office/powerpoint/2010/main" val="3619360021"/>
      </p:ext>
    </p:extLst>
  </p:cSld>
  <p:clrMapOvr>
    <a:masterClrMapping/>
  </p:clrMapOvr>
</p:sld>
</file>

<file path=ppt/theme/theme1.xml><?xml version="1.0" encoding="utf-8"?>
<a:theme xmlns:a="http://schemas.openxmlformats.org/drawingml/2006/main" name="DLT">
  <a:themeElements>
    <a:clrScheme name="Custom 8">
      <a:dk1>
        <a:srgbClr val="000000"/>
      </a:dk1>
      <a:lt1>
        <a:srgbClr val="FFFFFF"/>
      </a:lt1>
      <a:dk2>
        <a:srgbClr val="1D487F"/>
      </a:dk2>
      <a:lt2>
        <a:srgbClr val="C4C4C4"/>
      </a:lt2>
      <a:accent1>
        <a:srgbClr val="EB5152"/>
      </a:accent1>
      <a:accent2>
        <a:srgbClr val="283353"/>
      </a:accent2>
      <a:accent3>
        <a:srgbClr val="8FBAE4"/>
      </a:accent3>
      <a:accent4>
        <a:srgbClr val="FFC709"/>
      </a:accent4>
      <a:accent5>
        <a:srgbClr val="404040"/>
      </a:accent5>
      <a:accent6>
        <a:srgbClr val="656565"/>
      </a:accent6>
      <a:hlink>
        <a:srgbClr val="0563C1"/>
      </a:hlink>
      <a:folHlink>
        <a:srgbClr val="954F72"/>
      </a:folHlink>
    </a:clrScheme>
    <a:fontScheme name="Rhode">
      <a:majorFont>
        <a:latin typeface="Franklin Gothic Demi Cond"/>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1E497F"/>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lnSpc>
            <a:spcPct val="123000"/>
          </a:lnSpc>
          <a:spcBef>
            <a:spcPts val="600"/>
          </a:spcBef>
          <a:spcAft>
            <a:spcPts val="600"/>
          </a:spcAft>
          <a:defRPr sz="160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3000"/>
          </a:lnSpc>
          <a:spcBef>
            <a:spcPts val="600"/>
          </a:spcBef>
          <a:spcAft>
            <a:spcPts val="600"/>
          </a:spcAft>
          <a:defRPr sz="1600">
            <a:solidFill>
              <a:srgbClr val="656666"/>
            </a:solidFill>
          </a:defRPr>
        </a:defPPr>
      </a:lstStyle>
    </a:txDef>
  </a:objectDefaults>
  <a:extraClrSchemeLst/>
  <a:extLst>
    <a:ext uri="{05A4C25C-085E-4340-85A3-A5531E510DB2}">
      <thm15:themeFamily xmlns:thm15="http://schemas.microsoft.com/office/thememl/2012/main" name="DLT" id="{247162DA-E9F2-4469-AEE1-955FA15FA920}" vid="{C77DB968-0B2A-4FFB-BB6A-1AFC358C3A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F487E2BC78EBE4FB62265330A24DF31" ma:contentTypeVersion="23" ma:contentTypeDescription="Create a new document." ma:contentTypeScope="" ma:versionID="9d288960659226274280e8ce0ed59dd7">
  <xsd:schema xmlns:xsd="http://www.w3.org/2001/XMLSchema" xmlns:xs="http://www.w3.org/2001/XMLSchema" xmlns:p="http://schemas.microsoft.com/office/2006/metadata/properties" xmlns:ns1="http://schemas.microsoft.com/sharepoint/v3" xmlns:ns2="94aed89d-3c2f-4931-a1e1-6afebaa57630" xmlns:ns3="82a68a50-49d8-4dce-974c-f079a5d90b24" targetNamespace="http://schemas.microsoft.com/office/2006/metadata/properties" ma:root="true" ma:fieldsID="eab19bca5b4015482e7342a38a5b7f8c" ns1:_="" ns2:_="" ns3:_="">
    <xsd:import namespace="http://schemas.microsoft.com/sharepoint/v3"/>
    <xsd:import namespace="94aed89d-3c2f-4931-a1e1-6afebaa57630"/>
    <xsd:import namespace="82a68a50-49d8-4dce-974c-f079a5d90b2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element ref="ns3:SharedWithUsers" minOccurs="0"/>
                <xsd:element ref="ns3:SharedWithDetails"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4aed89d-3c2f-4931-a1e1-6afebaa576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b91372f1-af24-4813-95c0-48b2648473c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2a68a50-49d8-4dce-974c-f079a5d90b24"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01ea4be2-e01a-453a-ab72-5c712892ae5a}" ma:internalName="TaxCatchAll" ma:showField="CatchAllData" ma:web="82a68a50-49d8-4dce-974c-f079a5d90b2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82a68a50-49d8-4dce-974c-f079a5d90b24" xsi:nil="true"/>
    <lcf76f155ced4ddcb4097134ff3c332f xmlns="94aed89d-3c2f-4931-a1e1-6afebaa5763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29A6EBD-CC0F-481C-AEA1-FA279549CC68}">
  <ds:schemaRefs>
    <ds:schemaRef ds:uri="http://schemas.microsoft.com/sharepoint/v3/contenttype/forms"/>
  </ds:schemaRefs>
</ds:datastoreItem>
</file>

<file path=customXml/itemProps2.xml><?xml version="1.0" encoding="utf-8"?>
<ds:datastoreItem xmlns:ds="http://schemas.openxmlformats.org/officeDocument/2006/customXml" ds:itemID="{0C4524E7-D356-449C-B90B-17ACE2893E08}"/>
</file>

<file path=customXml/itemProps3.xml><?xml version="1.0" encoding="utf-8"?>
<ds:datastoreItem xmlns:ds="http://schemas.openxmlformats.org/officeDocument/2006/customXml" ds:itemID="{BFEEB7A4-AC04-4CBC-BB05-5C464C63E958}">
  <ds:schemaRefs>
    <ds:schemaRef ds:uri="64b649e9-6813-44ba-bfa5-4dd095269078"/>
    <ds:schemaRef ds:uri="798d693b-3d22-4d7e-b88a-13a1511dfb5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DLT</Template>
  <TotalTime>997</TotalTime>
  <Words>2229</Words>
  <Application>Microsoft Office PowerPoint</Application>
  <PresentationFormat>Widescreen</PresentationFormat>
  <Paragraphs>247</Paragraphs>
  <Slides>26</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Amazon Ember</vt:lpstr>
      <vt:lpstr>Arial</vt:lpstr>
      <vt:lpstr>Calibri</vt:lpstr>
      <vt:lpstr>Franklin Gothic Book</vt:lpstr>
      <vt:lpstr>Franklin Gothic Demi Cond</vt:lpstr>
      <vt:lpstr>Symbol</vt:lpstr>
      <vt:lpstr>Wingdings</vt:lpstr>
      <vt:lpstr>DLT</vt:lpstr>
      <vt:lpstr>Credential Attainment Reporting  </vt:lpstr>
      <vt:lpstr>Credential Attainment – Presentation Content</vt:lpstr>
      <vt:lpstr>Credential Attainment</vt:lpstr>
      <vt:lpstr>Credential Attainment – Who is in the measure?</vt:lpstr>
      <vt:lpstr>Credential Attainment– When is attainment included in the measure?</vt:lpstr>
      <vt:lpstr>Credential Attainment - Documentation</vt:lpstr>
      <vt:lpstr>Credential Attainment</vt:lpstr>
      <vt:lpstr>Credential Attainment – What credentials count for the measure?</vt:lpstr>
      <vt:lpstr>Credential Attainment – What credentials count for the measure?</vt:lpstr>
      <vt:lpstr>Credential Attainment – What credentials count for the measure?</vt:lpstr>
      <vt:lpstr>Credential Attainment – What credentials DON’T count for the measure?</vt:lpstr>
      <vt:lpstr>Questions and Answers</vt:lpstr>
      <vt:lpstr>Questions and Answers</vt:lpstr>
      <vt:lpstr>Questions and Answers</vt:lpstr>
      <vt:lpstr>Questions and Answers</vt:lpstr>
      <vt:lpstr>Still Unsure?</vt:lpstr>
      <vt:lpstr>Credential Attainment</vt:lpstr>
      <vt:lpstr>Recording Credential Attainment in EmployRI</vt:lpstr>
      <vt:lpstr>Recording Credential Attainment in EmployRI</vt:lpstr>
      <vt:lpstr>Recording Credential Attainment in EmployRI</vt:lpstr>
      <vt:lpstr>Recording Credential Attainment in EmployRI</vt:lpstr>
      <vt:lpstr>Recording Credential Attainment in EmployRI</vt:lpstr>
      <vt:lpstr>Recording Credential Attainment in EmployRI</vt:lpstr>
      <vt:lpstr>Recording Credential Attainment in EmployRI</vt:lpstr>
      <vt:lpstr>Recording Credential Attainment in EmployRI</vt:lpstr>
      <vt:lpstr>Credential Attainment Reporting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Fontaine, Margaux (DLT)</dc:creator>
  <cp:lastModifiedBy>Abetti, Pauline (DLT)</cp:lastModifiedBy>
  <cp:revision>21</cp:revision>
  <dcterms:created xsi:type="dcterms:W3CDTF">2021-01-15T15:38:01Z</dcterms:created>
  <dcterms:modified xsi:type="dcterms:W3CDTF">2026-04-06T19:20:08Z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0x010100FF487E2BC78EBE4FB62265330A24DF31</vt:lpwstr>
  </property>
</Properties>
</file>