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12859" r:id="rId5"/>
    <p:sldId id="12846" r:id="rId6"/>
    <p:sldId id="12860" r:id="rId7"/>
    <p:sldId id="12854" r:id="rId8"/>
    <p:sldId id="12862" r:id="rId9"/>
    <p:sldId id="12855" r:id="rId10"/>
    <p:sldId id="12856" r:id="rId11"/>
    <p:sldId id="12857" r:id="rId12"/>
    <p:sldId id="12858" r:id="rId13"/>
    <p:sldId id="128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laskowski, Robert (DLT)" initials="KR(" lastIdx="1" clrIdx="0">
    <p:extLst>
      <p:ext uri="{19B8F6BF-5375-455C-9EA6-DF929625EA0E}">
        <p15:presenceInfo xmlns:p15="http://schemas.microsoft.com/office/powerpoint/2012/main" userId="S::Robert.Kalaskowski@dlt.ri.gov::d0c84f12-25f0-4264-8cbc-7473d9fc19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13660-B97C-48F9-B84A-BE55D1863304}" type="datetimeFigureOut">
              <a:rPr lang="en-US" smtClean="0"/>
              <a:t>6/29/2023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185C5-3F30-404A-9A64-1DDAFC3EBFAE}" type="slidenum">
              <a:rPr lang="en-US" smtClean="0"/>
              <a:t>‹#›</a:t>
            </a:fld>
            <a:endParaRPr lang="en-US"/>
          </a:p>
        </p:txBody>
      </p:sp>
    </p:spTree>
    <p:extLst>
      <p:ext uri="{BB962C8B-B14F-4D97-AF65-F5344CB8AC3E}">
        <p14:creationId xmlns:p14="http://schemas.microsoft.com/office/powerpoint/2010/main" val="3900075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r>
              <a:rPr lang="en-US"/>
              <a:t>Click icon to add picture</a:t>
            </a:r>
          </a:p>
        </p:txBody>
      </p:sp>
      <p:sp>
        <p:nvSpPr>
          <p:cNvPr id="13" name="Прямоугольник 2">
            <a:extLst>
              <a:ext uri="{FF2B5EF4-FFF2-40B4-BE49-F238E27FC236}">
                <a16:creationId xmlns:a16="http://schemas.microsoft.com/office/drawing/2014/main" id="{B7877920-6C8D-4802-81F7-DCDE19AEA2A6}"/>
              </a:ext>
            </a:extLst>
          </p:cNvPr>
          <p:cNvSpPr/>
          <p:nvPr/>
        </p:nvSpPr>
        <p:spPr>
          <a:xfrm>
            <a:off x="304800" y="4159116"/>
            <a:ext cx="8899100" cy="23867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p:nvSpPr>
        <p:spPr>
          <a:xfrm>
            <a:off x="9526469"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7C450DC8-B6F7-403F-8C0C-54545608D944}"/>
              </a:ext>
            </a:extLst>
          </p:cNvPr>
          <p:cNvCxnSpPr/>
          <p:nvPr/>
        </p:nvCxnSpPr>
        <p:spPr>
          <a:xfrm>
            <a:off x="730471" y="5249772"/>
            <a:ext cx="5979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0"/>
            <a:ext cx="8266176" cy="701731"/>
          </a:xfrm>
        </p:spPr>
        <p:txBody>
          <a:bodyPr anchor="t"/>
          <a:lstStyle>
            <a:lvl1pPr algn="l">
              <a:defRPr sz="4400">
                <a:solidFill>
                  <a:schemeClr val="bg1"/>
                </a:solidFill>
              </a:defRPr>
            </a:lvl1pPr>
          </a:lstStyle>
          <a:p>
            <a:r>
              <a:rPr lang="en-US" dirty="0"/>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Deck’s sub-title goes here. Just make sure it doesn’t exceed two lines!</a:t>
            </a:r>
          </a:p>
        </p:txBody>
      </p:sp>
      <p:pic>
        <p:nvPicPr>
          <p:cNvPr id="9" name="Picture 6" descr="State of Rhode Island">
            <a:extLst>
              <a:ext uri="{FF2B5EF4-FFF2-40B4-BE49-F238E27FC236}">
                <a16:creationId xmlns:a16="http://schemas.microsoft.com/office/drawing/2014/main" id="{A27D3C38-70BA-4F2A-941D-25386E13FDAC}"/>
              </a:ext>
            </a:extLst>
          </p:cNvPr>
          <p:cNvPicPr>
            <a:picLocks noChangeAspect="1" noChangeArrowheads="1"/>
          </p:cNvPicPr>
          <p:nvPr userDrawn="1"/>
        </p:nvPicPr>
        <p:blipFill>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81009" y="4651368"/>
            <a:ext cx="2042762" cy="136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70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412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407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s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554355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6340602" y="2085975"/>
            <a:ext cx="5546598"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7339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s and Image on the Righ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60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3304849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s and Image on the R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3352" cy="701731"/>
          </a:xfrm>
        </p:spPr>
        <p:txBody>
          <a:bodyPr/>
          <a:lstStyle>
            <a:lvl1pPr>
              <a:defRPr/>
            </a:lvl1pPr>
          </a:lstStyle>
          <a:p>
            <a:r>
              <a:rPr lang="en-US" dirty="0"/>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335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212669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s and Image on the Righ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9909C-F8EB-4588-A2C4-BCA7B7D97A6C}"/>
              </a:ext>
            </a:extLst>
          </p:cNvPr>
          <p:cNvSpPr/>
          <p:nvPr/>
        </p:nvSpPr>
        <p:spPr>
          <a:xfrm>
            <a:off x="304800" y="304800"/>
            <a:ext cx="5791200" cy="548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782574" y="724109"/>
            <a:ext cx="4736236" cy="123395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Use this box to bring in a key takeaway or summary into your slide. Do your best to keep things in three lines or less.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2988280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s and Image on the Lef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957386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s and Image on the Left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dirty="0"/>
              <a:t>SLIDE’S HEADING HERE</a:t>
            </a: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16" name="Date Placeholder 3">
            <a:extLst>
              <a:ext uri="{FF2B5EF4-FFF2-40B4-BE49-F238E27FC236}">
                <a16:creationId xmlns:a16="http://schemas.microsoft.com/office/drawing/2014/main" id="{E0F68506-F2B8-2849-8886-49901662957E}"/>
              </a:ext>
            </a:extLst>
          </p:cNvPr>
          <p:cNvSpPr>
            <a:spLocks noGrp="1"/>
          </p:cNvSpPr>
          <p:nvPr>
            <p:ph type="dt" sz="half" idx="2"/>
          </p:nvPr>
        </p:nvSpPr>
        <p:spPr>
          <a:xfrm>
            <a:off x="10325583" y="6147661"/>
            <a:ext cx="977175" cy="369932"/>
          </a:xfrm>
          <a:prstGeom prst="rect">
            <a:avLst/>
          </a:prstGeom>
        </p:spPr>
        <p:txBody>
          <a:bodyPr vert="horz" lIns="91440" tIns="45720" rIns="91440" bIns="45720" rtlCol="0" anchor="ctr"/>
          <a:lstStyle>
            <a:lvl1pPr algn="r">
              <a:defRPr sz="1200">
                <a:solidFill>
                  <a:schemeClr val="accent2"/>
                </a:solidFill>
              </a:defRPr>
            </a:lvl1pPr>
          </a:lstStyle>
          <a:p>
            <a:fld id="{3F947B84-2028-4B39-A920-AE820F08B4B3}" type="datetimeFigureOut">
              <a:rPr lang="en-US" smtClean="0"/>
              <a:t>6/29/2023</a:t>
            </a:fld>
            <a:endParaRPr lang="en-US"/>
          </a:p>
        </p:txBody>
      </p:sp>
      <p:sp>
        <p:nvSpPr>
          <p:cNvPr id="17" name="Footer Placeholder 4">
            <a:extLst>
              <a:ext uri="{FF2B5EF4-FFF2-40B4-BE49-F238E27FC236}">
                <a16:creationId xmlns:a16="http://schemas.microsoft.com/office/drawing/2014/main" id="{8ECCE1B0-0480-104A-AF99-A109DD0A6D93}"/>
              </a:ext>
            </a:extLst>
          </p:cNvPr>
          <p:cNvSpPr>
            <a:spLocks noGrp="1"/>
          </p:cNvSpPr>
          <p:nvPr>
            <p:ph type="ftr" sz="quarter" idx="3"/>
          </p:nvPr>
        </p:nvSpPr>
        <p:spPr>
          <a:xfrm>
            <a:off x="3028585" y="6157275"/>
            <a:ext cx="7296997" cy="365125"/>
          </a:xfrm>
          <a:prstGeom prst="rect">
            <a:avLst/>
          </a:prstGeom>
        </p:spPr>
        <p:txBody>
          <a:bodyPr vert="horz" lIns="91440" tIns="45720" rIns="91440" bIns="45720" rtlCol="0" anchor="ctr"/>
          <a:lstStyle>
            <a:lvl1pPr algn="r">
              <a:defRPr sz="1200">
                <a:solidFill>
                  <a:schemeClr val="accent2"/>
                </a:solidFill>
              </a:defRPr>
            </a:lvl1pPr>
          </a:lstStyle>
          <a:p>
            <a:endParaRPr lang="en-US"/>
          </a:p>
        </p:txBody>
      </p:sp>
      <p:sp>
        <p:nvSpPr>
          <p:cNvPr id="18" name="Slide Number Placeholder 5">
            <a:extLst>
              <a:ext uri="{FF2B5EF4-FFF2-40B4-BE49-F238E27FC236}">
                <a16:creationId xmlns:a16="http://schemas.microsoft.com/office/drawing/2014/main" id="{7664A6CD-E629-A347-B7EB-57C7F6422ED7}"/>
              </a:ext>
            </a:extLst>
          </p:cNvPr>
          <p:cNvSpPr>
            <a:spLocks noGrp="1"/>
          </p:cNvSpPr>
          <p:nvPr>
            <p:ph type="sldNum" sz="quarter" idx="4"/>
          </p:nvPr>
        </p:nvSpPr>
        <p:spPr>
          <a:xfrm>
            <a:off x="11302758" y="6147661"/>
            <a:ext cx="586986" cy="374739"/>
          </a:xfrm>
          <a:prstGeom prst="rect">
            <a:avLst/>
          </a:prstGeom>
        </p:spPr>
        <p:txBody>
          <a:bodyPr vert="horz" lIns="91440" tIns="45720" rIns="91440" bIns="45720" rtlCol="0" anchor="ctr"/>
          <a:lstStyle>
            <a:lvl1pPr algn="r">
              <a:defRPr sz="1600">
                <a:solidFill>
                  <a:schemeClr val="accent2"/>
                </a:solidFill>
              </a:defRPr>
            </a:lvl1pPr>
          </a:lstStyle>
          <a:p>
            <a:fld id="{24118746-FF58-4EAD-8211-EA721FA0E90F}" type="slidenum">
              <a:rPr lang="en-US" smtClean="0"/>
              <a:t>‹#›</a:t>
            </a:fld>
            <a:endParaRPr lang="en-US"/>
          </a:p>
        </p:txBody>
      </p:sp>
      <p:pic>
        <p:nvPicPr>
          <p:cNvPr id="11" name="Picture 10">
            <a:extLst>
              <a:ext uri="{FF2B5EF4-FFF2-40B4-BE49-F238E27FC236}">
                <a16:creationId xmlns:a16="http://schemas.microsoft.com/office/drawing/2014/main" id="{595C2B58-14AE-7A48-B85E-34D6D00C7E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2256" y="6152468"/>
            <a:ext cx="2440943" cy="369931"/>
          </a:xfrm>
          <a:prstGeom prst="rect">
            <a:avLst/>
          </a:prstGeom>
        </p:spPr>
      </p:pic>
    </p:spTree>
    <p:extLst>
      <p:ext uri="{BB962C8B-B14F-4D97-AF65-F5344CB8AC3E}">
        <p14:creationId xmlns:p14="http://schemas.microsoft.com/office/powerpoint/2010/main" val="2171468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exts and Image on the Left 3">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dirty="0"/>
              <a:t>SLIDE’S HEADING HERE</a:t>
            </a: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16" name="Date Placeholder 3">
            <a:extLst>
              <a:ext uri="{FF2B5EF4-FFF2-40B4-BE49-F238E27FC236}">
                <a16:creationId xmlns:a16="http://schemas.microsoft.com/office/drawing/2014/main" id="{FA6C9C15-39C7-6D45-9BF7-5153D2F74436}"/>
              </a:ext>
            </a:extLst>
          </p:cNvPr>
          <p:cNvSpPr>
            <a:spLocks noGrp="1"/>
          </p:cNvSpPr>
          <p:nvPr>
            <p:ph type="dt" sz="half" idx="2"/>
          </p:nvPr>
        </p:nvSpPr>
        <p:spPr>
          <a:xfrm>
            <a:off x="10325583" y="6147661"/>
            <a:ext cx="977175" cy="369932"/>
          </a:xfrm>
          <a:prstGeom prst="rect">
            <a:avLst/>
          </a:prstGeom>
        </p:spPr>
        <p:txBody>
          <a:bodyPr vert="horz" lIns="91440" tIns="45720" rIns="91440" bIns="45720" rtlCol="0" anchor="ctr"/>
          <a:lstStyle>
            <a:lvl1pPr algn="r">
              <a:defRPr sz="1200">
                <a:solidFill>
                  <a:schemeClr val="accent2"/>
                </a:solidFill>
              </a:defRPr>
            </a:lvl1pPr>
          </a:lstStyle>
          <a:p>
            <a:fld id="{3F947B84-2028-4B39-A920-AE820F08B4B3}" type="datetimeFigureOut">
              <a:rPr lang="en-US" smtClean="0"/>
              <a:t>6/29/2023</a:t>
            </a:fld>
            <a:endParaRPr lang="en-US"/>
          </a:p>
        </p:txBody>
      </p:sp>
      <p:sp>
        <p:nvSpPr>
          <p:cNvPr id="17" name="Footer Placeholder 4">
            <a:extLst>
              <a:ext uri="{FF2B5EF4-FFF2-40B4-BE49-F238E27FC236}">
                <a16:creationId xmlns:a16="http://schemas.microsoft.com/office/drawing/2014/main" id="{45E1E24B-46B0-A645-8449-22498BEFFD66}"/>
              </a:ext>
            </a:extLst>
          </p:cNvPr>
          <p:cNvSpPr>
            <a:spLocks noGrp="1"/>
          </p:cNvSpPr>
          <p:nvPr>
            <p:ph type="ftr" sz="quarter" idx="3"/>
          </p:nvPr>
        </p:nvSpPr>
        <p:spPr>
          <a:xfrm>
            <a:off x="3028585" y="6157275"/>
            <a:ext cx="7296997" cy="365125"/>
          </a:xfrm>
          <a:prstGeom prst="rect">
            <a:avLst/>
          </a:prstGeom>
        </p:spPr>
        <p:txBody>
          <a:bodyPr vert="horz" lIns="91440" tIns="45720" rIns="91440" bIns="45720" rtlCol="0" anchor="ctr"/>
          <a:lstStyle>
            <a:lvl1pPr algn="r">
              <a:defRPr sz="1200">
                <a:solidFill>
                  <a:schemeClr val="accent2"/>
                </a:solidFill>
              </a:defRPr>
            </a:lvl1pPr>
          </a:lstStyle>
          <a:p>
            <a:endParaRPr lang="en-US"/>
          </a:p>
        </p:txBody>
      </p:sp>
      <p:sp>
        <p:nvSpPr>
          <p:cNvPr id="18" name="Slide Number Placeholder 5">
            <a:extLst>
              <a:ext uri="{FF2B5EF4-FFF2-40B4-BE49-F238E27FC236}">
                <a16:creationId xmlns:a16="http://schemas.microsoft.com/office/drawing/2014/main" id="{C3BA7217-CC81-EF42-A555-ECDF069A2A86}"/>
              </a:ext>
            </a:extLst>
          </p:cNvPr>
          <p:cNvSpPr>
            <a:spLocks noGrp="1"/>
          </p:cNvSpPr>
          <p:nvPr>
            <p:ph type="sldNum" sz="quarter" idx="4"/>
          </p:nvPr>
        </p:nvSpPr>
        <p:spPr>
          <a:xfrm>
            <a:off x="11302758" y="6147661"/>
            <a:ext cx="586986" cy="374739"/>
          </a:xfrm>
          <a:prstGeom prst="rect">
            <a:avLst/>
          </a:prstGeom>
        </p:spPr>
        <p:txBody>
          <a:bodyPr vert="horz" lIns="91440" tIns="45720" rIns="91440" bIns="45720" rtlCol="0" anchor="ctr"/>
          <a:lstStyle>
            <a:lvl1pPr algn="r">
              <a:defRPr sz="1600">
                <a:solidFill>
                  <a:schemeClr val="accent2"/>
                </a:solidFill>
              </a:defRPr>
            </a:lvl1pPr>
          </a:lstStyle>
          <a:p>
            <a:fld id="{24118746-FF58-4EAD-8211-EA721FA0E90F}" type="slidenum">
              <a:rPr lang="en-US" smtClean="0"/>
              <a:t>‹#›</a:t>
            </a:fld>
            <a:endParaRPr lang="en-US"/>
          </a:p>
        </p:txBody>
      </p:sp>
      <p:pic>
        <p:nvPicPr>
          <p:cNvPr id="11" name="Picture 10">
            <a:extLst>
              <a:ext uri="{FF2B5EF4-FFF2-40B4-BE49-F238E27FC236}">
                <a16:creationId xmlns:a16="http://schemas.microsoft.com/office/drawing/2014/main" id="{FB2F6BAF-EDD1-564C-8BE0-E913CB982A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2256" y="6152468"/>
            <a:ext cx="2440943" cy="369931"/>
          </a:xfrm>
          <a:prstGeom prst="rect">
            <a:avLst/>
          </a:prstGeom>
        </p:spPr>
      </p:pic>
    </p:spTree>
    <p:extLst>
      <p:ext uri="{BB962C8B-B14F-4D97-AF65-F5344CB8AC3E}">
        <p14:creationId xmlns:p14="http://schemas.microsoft.com/office/powerpoint/2010/main" val="1465014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Image on the R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p:nvCxnSpPr>
        <p:spPr>
          <a:xfrm>
            <a:off x="387168"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6401" cy="701731"/>
          </a:xfrm>
        </p:spPr>
        <p:txBody>
          <a:bodyPr/>
          <a:lstStyle/>
          <a:p>
            <a:r>
              <a:rPr lang="en-US" dirty="0"/>
              <a:t>SLIDE’S HEADING HERE</a:t>
            </a: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16" name="Date Placeholder 3">
            <a:extLst>
              <a:ext uri="{FF2B5EF4-FFF2-40B4-BE49-F238E27FC236}">
                <a16:creationId xmlns:a16="http://schemas.microsoft.com/office/drawing/2014/main" id="{FBD370D5-9DA3-8E4B-867E-72640AEBBD3D}"/>
              </a:ext>
            </a:extLst>
          </p:cNvPr>
          <p:cNvSpPr>
            <a:spLocks noGrp="1"/>
          </p:cNvSpPr>
          <p:nvPr>
            <p:ph type="dt" sz="half" idx="2"/>
          </p:nvPr>
        </p:nvSpPr>
        <p:spPr>
          <a:xfrm>
            <a:off x="10325583" y="6147661"/>
            <a:ext cx="977175" cy="369932"/>
          </a:xfrm>
          <a:prstGeom prst="rect">
            <a:avLst/>
          </a:prstGeom>
        </p:spPr>
        <p:txBody>
          <a:bodyPr vert="horz" lIns="91440" tIns="45720" rIns="91440" bIns="45720" rtlCol="0" anchor="ctr"/>
          <a:lstStyle>
            <a:lvl1pPr algn="r">
              <a:defRPr sz="1200">
                <a:solidFill>
                  <a:schemeClr val="accent2"/>
                </a:solidFill>
              </a:defRPr>
            </a:lvl1pPr>
          </a:lstStyle>
          <a:p>
            <a:fld id="{3F947B84-2028-4B39-A920-AE820F08B4B3}" type="datetimeFigureOut">
              <a:rPr lang="en-US" smtClean="0"/>
              <a:t>6/29/2023</a:t>
            </a:fld>
            <a:endParaRPr lang="en-US"/>
          </a:p>
        </p:txBody>
      </p:sp>
      <p:sp>
        <p:nvSpPr>
          <p:cNvPr id="17" name="Footer Placeholder 4">
            <a:extLst>
              <a:ext uri="{FF2B5EF4-FFF2-40B4-BE49-F238E27FC236}">
                <a16:creationId xmlns:a16="http://schemas.microsoft.com/office/drawing/2014/main" id="{7A4D692A-5661-4242-A116-0F23FCD0B9C9}"/>
              </a:ext>
            </a:extLst>
          </p:cNvPr>
          <p:cNvSpPr>
            <a:spLocks noGrp="1"/>
          </p:cNvSpPr>
          <p:nvPr>
            <p:ph type="ftr" sz="quarter" idx="3"/>
          </p:nvPr>
        </p:nvSpPr>
        <p:spPr>
          <a:xfrm>
            <a:off x="3028585" y="6157275"/>
            <a:ext cx="7296997" cy="365125"/>
          </a:xfrm>
          <a:prstGeom prst="rect">
            <a:avLst/>
          </a:prstGeom>
        </p:spPr>
        <p:txBody>
          <a:bodyPr vert="horz" lIns="91440" tIns="45720" rIns="91440" bIns="45720" rtlCol="0" anchor="ctr"/>
          <a:lstStyle>
            <a:lvl1pPr algn="r">
              <a:defRPr sz="1200">
                <a:solidFill>
                  <a:schemeClr val="accent2"/>
                </a:solidFill>
              </a:defRPr>
            </a:lvl1pPr>
          </a:lstStyle>
          <a:p>
            <a:endParaRPr lang="en-US"/>
          </a:p>
        </p:txBody>
      </p:sp>
      <p:sp>
        <p:nvSpPr>
          <p:cNvPr id="18" name="Slide Number Placeholder 5">
            <a:extLst>
              <a:ext uri="{FF2B5EF4-FFF2-40B4-BE49-F238E27FC236}">
                <a16:creationId xmlns:a16="http://schemas.microsoft.com/office/drawing/2014/main" id="{5FB80B03-7F2D-174A-A00E-20D35736F7FE}"/>
              </a:ext>
            </a:extLst>
          </p:cNvPr>
          <p:cNvSpPr>
            <a:spLocks noGrp="1"/>
          </p:cNvSpPr>
          <p:nvPr>
            <p:ph type="sldNum" sz="quarter" idx="4"/>
          </p:nvPr>
        </p:nvSpPr>
        <p:spPr>
          <a:xfrm>
            <a:off x="11302758" y="6147661"/>
            <a:ext cx="586986" cy="374739"/>
          </a:xfrm>
          <a:prstGeom prst="rect">
            <a:avLst/>
          </a:prstGeom>
        </p:spPr>
        <p:txBody>
          <a:bodyPr vert="horz" lIns="91440" tIns="45720" rIns="91440" bIns="45720" rtlCol="0" anchor="ctr"/>
          <a:lstStyle>
            <a:lvl1pPr algn="r">
              <a:defRPr sz="1600">
                <a:solidFill>
                  <a:schemeClr val="accent2"/>
                </a:solidFill>
              </a:defRPr>
            </a:lvl1pPr>
          </a:lstStyle>
          <a:p>
            <a:fld id="{24118746-FF58-4EAD-8211-EA721FA0E90F}" type="slidenum">
              <a:rPr lang="en-US" smtClean="0"/>
              <a:t>‹#›</a:t>
            </a:fld>
            <a:endParaRPr lang="en-US"/>
          </a:p>
        </p:txBody>
      </p:sp>
      <p:pic>
        <p:nvPicPr>
          <p:cNvPr id="11" name="Picture 10">
            <a:extLst>
              <a:ext uri="{FF2B5EF4-FFF2-40B4-BE49-F238E27FC236}">
                <a16:creationId xmlns:a16="http://schemas.microsoft.com/office/drawing/2014/main" id="{CCAE756C-4A0C-EE44-B94F-FAE5169909A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2256" y="6152468"/>
            <a:ext cx="2440943" cy="369931"/>
          </a:xfrm>
          <a:prstGeom prst="rect">
            <a:avLst/>
          </a:prstGeom>
        </p:spPr>
      </p:pic>
    </p:spTree>
    <p:extLst>
      <p:ext uri="{BB962C8B-B14F-4D97-AF65-F5344CB8AC3E}">
        <p14:creationId xmlns:p14="http://schemas.microsoft.com/office/powerpoint/2010/main" val="45112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r>
              <a:rPr lang="en-US"/>
              <a:t>Click icon to add picture</a:t>
            </a:r>
          </a:p>
        </p:txBody>
      </p:sp>
      <p:sp>
        <p:nvSpPr>
          <p:cNvPr id="13" name="Прямоугольник 2">
            <a:extLst>
              <a:ext uri="{FF2B5EF4-FFF2-40B4-BE49-F238E27FC236}">
                <a16:creationId xmlns:a16="http://schemas.microsoft.com/office/drawing/2014/main" id="{B7877920-6C8D-4802-81F7-DCDE19AEA2A6}"/>
              </a:ext>
            </a:extLst>
          </p:cNvPr>
          <p:cNvSpPr/>
          <p:nvPr/>
        </p:nvSpPr>
        <p:spPr>
          <a:xfrm>
            <a:off x="2992323" y="4159116"/>
            <a:ext cx="8899100" cy="23867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p:nvSpPr>
        <p:spPr>
          <a:xfrm>
            <a:off x="304800"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7C450DC8-B6F7-403F-8C0C-54545608D944}"/>
              </a:ext>
            </a:extLst>
          </p:cNvPr>
          <p:cNvCxnSpPr/>
          <p:nvPr/>
        </p:nvCxnSpPr>
        <p:spPr>
          <a:xfrm>
            <a:off x="3417994" y="5249772"/>
            <a:ext cx="5979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0"/>
            <a:ext cx="8266176" cy="701731"/>
          </a:xfrm>
        </p:spPr>
        <p:txBody>
          <a:bodyPr anchor="t"/>
          <a:lstStyle>
            <a:lvl1pPr algn="l">
              <a:defRPr sz="4400">
                <a:solidFill>
                  <a:schemeClr val="bg1"/>
                </a:solidFill>
              </a:defRPr>
            </a:lvl1pPr>
          </a:lstStyle>
          <a:p>
            <a:r>
              <a:rPr lang="en-US" dirty="0"/>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Deck’s sub-title goes here. Just make sure it doesn’t exceed two lines!</a:t>
            </a:r>
          </a:p>
        </p:txBody>
      </p:sp>
      <p:pic>
        <p:nvPicPr>
          <p:cNvPr id="10" name="Picture 6" descr="State of Rhode Island">
            <a:extLst>
              <a:ext uri="{FF2B5EF4-FFF2-40B4-BE49-F238E27FC236}">
                <a16:creationId xmlns:a16="http://schemas.microsoft.com/office/drawing/2014/main" id="{B4886C2E-3FA5-4D10-B2B8-DF5D3713577B}"/>
              </a:ext>
            </a:extLst>
          </p:cNvPr>
          <p:cNvPicPr>
            <a:picLocks noChangeAspect="1" noChangeArrowheads="1"/>
          </p:cNvPicPr>
          <p:nvPr userDrawn="1"/>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9340" y="4671567"/>
            <a:ext cx="2042762" cy="136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756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Placeholder – Full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0" y="2085975"/>
            <a:ext cx="11582400"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endParaRPr lang="en-US" dirty="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marR="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784386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Placeholder – Righ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1"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endParaRPr lang="en-US" dirty="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7149483"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8786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Placeholder – Lef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5551504"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endParaRPr lang="en-US" dirty="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476320"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1699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Topics and Right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7608162" y="2085975"/>
            <a:ext cx="4279037"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endParaRPr lang="en-US" dirty="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474418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g Image Top Center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4119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endParaRPr lang="en-US" dirty="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99556"/>
            <a:ext cx="11582400" cy="701731"/>
          </a:xfrm>
        </p:spPr>
        <p:txBody>
          <a:bodyPr/>
          <a:lstStyle>
            <a:lvl1pPr algn="ctr">
              <a:defRPr>
                <a:solidFill>
                  <a:schemeClr val="bg1"/>
                </a:solidFill>
              </a:defRPr>
            </a:lvl1p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1307101" y="2157972"/>
            <a:ext cx="9574750" cy="850392"/>
          </a:xfrm>
        </p:spPr>
        <p:txBody>
          <a:bodyPr>
            <a:noAutofit/>
          </a:bodyPr>
          <a:lstStyle>
            <a:lvl1pPr marL="0" indent="0" algn="ctr">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1752" y="4456590"/>
            <a:ext cx="11585448"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1451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g Image Top Cent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B9E84-EAB5-4256-B0FC-EBDD2DE11CAA}"/>
              </a:ext>
            </a:extLst>
          </p:cNvPr>
          <p:cNvSpPr/>
          <p:nvPr/>
        </p:nvSpPr>
        <p:spPr>
          <a:xfrm>
            <a:off x="0" y="0"/>
            <a:ext cx="12192000" cy="2476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95325" y="762000"/>
            <a:ext cx="10801350" cy="3357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95325" y="4456590"/>
            <a:ext cx="10798302"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3663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Ful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68579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Tree>
    <p:extLst>
      <p:ext uri="{BB962C8B-B14F-4D97-AF65-F5344CB8AC3E}">
        <p14:creationId xmlns:p14="http://schemas.microsoft.com/office/powerpoint/2010/main" val="2440345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our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12" name="Picture Placeholder 6">
            <a:extLst>
              <a:ext uri="{FF2B5EF4-FFF2-40B4-BE49-F238E27FC236}">
                <a16:creationId xmlns:a16="http://schemas.microsoft.com/office/drawing/2014/main" id="{E0F372CA-BA6E-4848-ACA8-D2B859CE96CF}"/>
              </a:ext>
            </a:extLst>
          </p:cNvPr>
          <p:cNvSpPr>
            <a:spLocks noGrp="1"/>
          </p:cNvSpPr>
          <p:nvPr>
            <p:ph type="pic" sz="quarter" idx="17"/>
          </p:nvPr>
        </p:nvSpPr>
        <p:spPr>
          <a:xfrm>
            <a:off x="3048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13" name="Picture Placeholder 6">
            <a:extLst>
              <a:ext uri="{FF2B5EF4-FFF2-40B4-BE49-F238E27FC236}">
                <a16:creationId xmlns:a16="http://schemas.microsoft.com/office/drawing/2014/main" id="{319E8062-8734-42E6-9356-0CE8EC4F549D}"/>
              </a:ext>
            </a:extLst>
          </p:cNvPr>
          <p:cNvSpPr>
            <a:spLocks noGrp="1"/>
          </p:cNvSpPr>
          <p:nvPr>
            <p:ph type="pic" sz="quarter" idx="18"/>
          </p:nvPr>
        </p:nvSpPr>
        <p:spPr>
          <a:xfrm>
            <a:off x="62484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2794275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x Image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FD4F58E7-6674-4D6D-B28B-4FB4B152A9DA}"/>
              </a:ext>
            </a:extLst>
          </p:cNvPr>
          <p:cNvSpPr>
            <a:spLocks noGrp="1"/>
          </p:cNvSpPr>
          <p:nvPr>
            <p:ph type="pic" sz="quarter" idx="20"/>
          </p:nvPr>
        </p:nvSpPr>
        <p:spPr>
          <a:xfrm>
            <a:off x="3048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18" name="Picture Placeholder 6">
            <a:extLst>
              <a:ext uri="{FF2B5EF4-FFF2-40B4-BE49-F238E27FC236}">
                <a16:creationId xmlns:a16="http://schemas.microsoft.com/office/drawing/2014/main" id="{E5E5F7BD-6E72-44E3-8CFF-CC5897C0F48C}"/>
              </a:ext>
            </a:extLst>
          </p:cNvPr>
          <p:cNvSpPr>
            <a:spLocks noGrp="1"/>
          </p:cNvSpPr>
          <p:nvPr>
            <p:ph type="pic" sz="quarter" idx="21"/>
          </p:nvPr>
        </p:nvSpPr>
        <p:spPr>
          <a:xfrm>
            <a:off x="42672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19" name="Picture Placeholder 6">
            <a:extLst>
              <a:ext uri="{FF2B5EF4-FFF2-40B4-BE49-F238E27FC236}">
                <a16:creationId xmlns:a16="http://schemas.microsoft.com/office/drawing/2014/main" id="{9C170412-F504-4CF0-9253-A4F4151FF0F1}"/>
              </a:ext>
            </a:extLst>
          </p:cNvPr>
          <p:cNvSpPr>
            <a:spLocks noGrp="1"/>
          </p:cNvSpPr>
          <p:nvPr>
            <p:ph type="pic" sz="quarter" idx="22"/>
          </p:nvPr>
        </p:nvSpPr>
        <p:spPr>
          <a:xfrm>
            <a:off x="8229600"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42672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16" name="Picture Placeholder 6">
            <a:extLst>
              <a:ext uri="{FF2B5EF4-FFF2-40B4-BE49-F238E27FC236}">
                <a16:creationId xmlns:a16="http://schemas.microsoft.com/office/drawing/2014/main" id="{37B63177-0F26-4894-B6E8-CC20012E4DAC}"/>
              </a:ext>
            </a:extLst>
          </p:cNvPr>
          <p:cNvSpPr>
            <a:spLocks noGrp="1"/>
          </p:cNvSpPr>
          <p:nvPr>
            <p:ph type="pic" sz="quarter" idx="19"/>
          </p:nvPr>
        </p:nvSpPr>
        <p:spPr>
          <a:xfrm>
            <a:off x="8229600"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1936295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132288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3737DD"/>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D8BD7FE-5910-4840-9838-A66DCA5ABA9A}"/>
              </a:ext>
            </a:extLst>
          </p:cNvPr>
          <p:cNvSpPr>
            <a:spLocks noGrp="1"/>
          </p:cNvSpPr>
          <p:nvPr>
            <p:ph type="title" hasCustomPrompt="1"/>
          </p:nvPr>
        </p:nvSpPr>
        <p:spPr>
          <a:xfrm>
            <a:off x="3561397" y="1822430"/>
            <a:ext cx="5074920" cy="1311128"/>
          </a:xfrm>
        </p:spPr>
        <p:txBody>
          <a:bodyPr anchor="t"/>
          <a:lstStyle>
            <a:lvl1pPr algn="ctr">
              <a:defRPr sz="4400">
                <a:solidFill>
                  <a:schemeClr val="bg1"/>
                </a:solidFill>
              </a:defRPr>
            </a:lvl1pPr>
          </a:lstStyle>
          <a:p>
            <a:r>
              <a:rPr lang="en-US" dirty="0"/>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sp>
        <p:nvSpPr>
          <p:cNvPr id="15" name="Freeform: Shape 14">
            <a:extLst>
              <a:ext uri="{FF2B5EF4-FFF2-40B4-BE49-F238E27FC236}">
                <a16:creationId xmlns:a16="http://schemas.microsoft.com/office/drawing/2014/main" id="{D510F7FB-D9D5-4C19-B7C0-F200AACFA448}"/>
              </a:ext>
            </a:extLst>
          </p:cNvPr>
          <p:cNvSpPr/>
          <p:nvPr/>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pic>
        <p:nvPicPr>
          <p:cNvPr id="1030" name="Picture 6" descr="State of Rhode Island">
            <a:extLst>
              <a:ext uri="{FF2B5EF4-FFF2-40B4-BE49-F238E27FC236}">
                <a16:creationId xmlns:a16="http://schemas.microsoft.com/office/drawing/2014/main" id="{2EA52AA2-5649-4D40-AE10-3AAE3FFB0D5E}"/>
              </a:ext>
            </a:extLst>
          </p:cNvPr>
          <p:cNvPicPr>
            <a:picLocks noChangeAspect="1" noChangeArrowheads="1"/>
          </p:cNvPicPr>
          <p:nvPr userDrawn="1"/>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74790" y="5589713"/>
            <a:ext cx="1238610" cy="82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880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Big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0" y="2076451"/>
            <a:ext cx="12192000" cy="4781549"/>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endParaRPr lang="en-US" dirty="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643249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hree Pictures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2FC5AAE-3D9A-43D5-9205-F7B97E8DAABF}"/>
              </a:ext>
            </a:extLst>
          </p:cNvPr>
          <p:cNvSpPr>
            <a:spLocks noGrp="1"/>
          </p:cNvSpPr>
          <p:nvPr>
            <p:ph type="pic" sz="quarter" idx="13"/>
          </p:nvPr>
        </p:nvSpPr>
        <p:spPr>
          <a:xfrm>
            <a:off x="3048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a:t>Click icon to add picture</a:t>
            </a:r>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a:t>Click icon to add picture</a:t>
            </a:r>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a:t>Click icon to add picture</a:t>
            </a:r>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a:extLst>
              <a:ext uri="{FF2B5EF4-FFF2-40B4-BE49-F238E27FC236}">
                <a16:creationId xmlns:a16="http://schemas.microsoft.com/office/drawing/2014/main" id="{7594F567-187D-4079-8719-D2AEA7A20E28}"/>
              </a:ext>
            </a:extLst>
          </p:cNvPr>
          <p:cNvSpPr>
            <a:spLocks noGrp="1"/>
          </p:cNvSpPr>
          <p:nvPr>
            <p:ph type="body" sz="quarter" idx="17"/>
          </p:nvPr>
        </p:nvSpPr>
        <p:spPr>
          <a:xfrm>
            <a:off x="42672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8697E9F4-C324-4115-9019-98FE38D323CF}"/>
              </a:ext>
            </a:extLst>
          </p:cNvPr>
          <p:cNvSpPr>
            <a:spLocks noGrp="1"/>
          </p:cNvSpPr>
          <p:nvPr>
            <p:ph type="body" sz="quarter" idx="18"/>
          </p:nvPr>
        </p:nvSpPr>
        <p:spPr>
          <a:xfrm>
            <a:off x="82296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
            <a:extLst>
              <a:ext uri="{FF2B5EF4-FFF2-40B4-BE49-F238E27FC236}">
                <a16:creationId xmlns:a16="http://schemas.microsoft.com/office/drawing/2014/main" id="{41A05605-4673-EF4D-97D2-061B2D1D4BDB}"/>
              </a:ext>
            </a:extLst>
          </p:cNvPr>
          <p:cNvSpPr>
            <a:spLocks noGrp="1"/>
          </p:cNvSpPr>
          <p:nvPr>
            <p:ph type="dt" sz="half" idx="2"/>
          </p:nvPr>
        </p:nvSpPr>
        <p:spPr>
          <a:xfrm>
            <a:off x="10325583" y="6147661"/>
            <a:ext cx="977175" cy="369932"/>
          </a:xfrm>
          <a:prstGeom prst="rect">
            <a:avLst/>
          </a:prstGeom>
        </p:spPr>
        <p:txBody>
          <a:bodyPr vert="horz" lIns="91440" tIns="45720" rIns="91440" bIns="45720" rtlCol="0" anchor="ctr"/>
          <a:lstStyle>
            <a:lvl1pPr algn="r">
              <a:defRPr sz="1200">
                <a:solidFill>
                  <a:schemeClr val="accent2"/>
                </a:solidFill>
              </a:defRPr>
            </a:lvl1pPr>
          </a:lstStyle>
          <a:p>
            <a:fld id="{3F947B84-2028-4B39-A920-AE820F08B4B3}" type="datetimeFigureOut">
              <a:rPr lang="en-US" smtClean="0"/>
              <a:t>6/29/2023</a:t>
            </a:fld>
            <a:endParaRPr lang="en-US"/>
          </a:p>
        </p:txBody>
      </p:sp>
      <p:sp>
        <p:nvSpPr>
          <p:cNvPr id="19" name="Footer Placeholder 4">
            <a:extLst>
              <a:ext uri="{FF2B5EF4-FFF2-40B4-BE49-F238E27FC236}">
                <a16:creationId xmlns:a16="http://schemas.microsoft.com/office/drawing/2014/main" id="{B8CFDA98-5C50-5646-84E9-96727EB88491}"/>
              </a:ext>
            </a:extLst>
          </p:cNvPr>
          <p:cNvSpPr>
            <a:spLocks noGrp="1"/>
          </p:cNvSpPr>
          <p:nvPr>
            <p:ph type="ftr" sz="quarter" idx="3"/>
          </p:nvPr>
        </p:nvSpPr>
        <p:spPr>
          <a:xfrm>
            <a:off x="3028585" y="6157275"/>
            <a:ext cx="7296997" cy="365125"/>
          </a:xfrm>
          <a:prstGeom prst="rect">
            <a:avLst/>
          </a:prstGeom>
        </p:spPr>
        <p:txBody>
          <a:bodyPr vert="horz" lIns="91440" tIns="45720" rIns="91440" bIns="45720" rtlCol="0" anchor="ctr"/>
          <a:lstStyle>
            <a:lvl1pPr algn="r">
              <a:defRPr sz="1200">
                <a:solidFill>
                  <a:schemeClr val="accent2"/>
                </a:solidFill>
              </a:defRPr>
            </a:lvl1pPr>
          </a:lstStyle>
          <a:p>
            <a:endParaRPr lang="en-US"/>
          </a:p>
        </p:txBody>
      </p:sp>
      <p:sp>
        <p:nvSpPr>
          <p:cNvPr id="22" name="Slide Number Placeholder 5">
            <a:extLst>
              <a:ext uri="{FF2B5EF4-FFF2-40B4-BE49-F238E27FC236}">
                <a16:creationId xmlns:a16="http://schemas.microsoft.com/office/drawing/2014/main" id="{5600889A-6216-EC4E-9870-47246310BB4B}"/>
              </a:ext>
            </a:extLst>
          </p:cNvPr>
          <p:cNvSpPr>
            <a:spLocks noGrp="1"/>
          </p:cNvSpPr>
          <p:nvPr>
            <p:ph type="sldNum" sz="quarter" idx="4"/>
          </p:nvPr>
        </p:nvSpPr>
        <p:spPr>
          <a:xfrm>
            <a:off x="11302758" y="6147661"/>
            <a:ext cx="586986" cy="374739"/>
          </a:xfrm>
          <a:prstGeom prst="rect">
            <a:avLst/>
          </a:prstGeom>
        </p:spPr>
        <p:txBody>
          <a:bodyPr vert="horz" lIns="91440" tIns="45720" rIns="91440" bIns="45720" rtlCol="0" anchor="ctr"/>
          <a:lstStyle>
            <a:lvl1pPr algn="r">
              <a:defRPr sz="1600">
                <a:solidFill>
                  <a:schemeClr val="accent2"/>
                </a:solidFill>
              </a:defRPr>
            </a:lvl1pPr>
          </a:lstStyle>
          <a:p>
            <a:fld id="{24118746-FF58-4EAD-8211-EA721FA0E90F}" type="slidenum">
              <a:rPr lang="en-US" smtClean="0"/>
              <a:t>‹#›</a:t>
            </a:fld>
            <a:endParaRPr lang="en-US"/>
          </a:p>
        </p:txBody>
      </p:sp>
      <p:pic>
        <p:nvPicPr>
          <p:cNvPr id="12" name="Picture 11">
            <a:extLst>
              <a:ext uri="{FF2B5EF4-FFF2-40B4-BE49-F238E27FC236}">
                <a16:creationId xmlns:a16="http://schemas.microsoft.com/office/drawing/2014/main" id="{3BC5B744-8009-3143-BEE0-4176508FBD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2256" y="6152468"/>
            <a:ext cx="2440943" cy="369931"/>
          </a:xfrm>
          <a:prstGeom prst="rect">
            <a:avLst/>
          </a:prstGeom>
        </p:spPr>
      </p:pic>
    </p:spTree>
    <p:extLst>
      <p:ext uri="{BB962C8B-B14F-4D97-AF65-F5344CB8AC3E}">
        <p14:creationId xmlns:p14="http://schemas.microsoft.com/office/powerpoint/2010/main" val="3293667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hree Pictures 2">
    <p:spTree>
      <p:nvGrpSpPr>
        <p:cNvPr id="1" name=""/>
        <p:cNvGrpSpPr/>
        <p:nvPr/>
      </p:nvGrpSpPr>
      <p:grpSpPr>
        <a:xfrm>
          <a:off x="0" y="0"/>
          <a:ext cx="0" cy="0"/>
          <a:chOff x="0" y="0"/>
          <a:chExt cx="0" cy="0"/>
        </a:xfrm>
      </p:grpSpPr>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a:t>Click icon to add picture</a:t>
            </a:r>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a:t>Click icon to add picture</a:t>
            </a:r>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3200092"/>
            <a:ext cx="3467100" cy="26215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9">
            <a:extLst>
              <a:ext uri="{FF2B5EF4-FFF2-40B4-BE49-F238E27FC236}">
                <a16:creationId xmlns:a16="http://schemas.microsoft.com/office/drawing/2014/main" id="{E0C94A59-C24A-40AC-B2F1-ED06DB4CD7E5}"/>
              </a:ext>
            </a:extLst>
          </p:cNvPr>
          <p:cNvSpPr>
            <a:spLocks noGrp="1"/>
          </p:cNvSpPr>
          <p:nvPr>
            <p:ph type="pic" sz="quarter" idx="17"/>
          </p:nvPr>
        </p:nvSpPr>
        <p:spPr>
          <a:xfrm>
            <a:off x="4267200" y="3200091"/>
            <a:ext cx="76200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a:t>Click icon to add picture</a:t>
            </a:r>
          </a:p>
        </p:txBody>
      </p:sp>
      <p:sp>
        <p:nvSpPr>
          <p:cNvPr id="23" name="Text Placeholder 17">
            <a:extLst>
              <a:ext uri="{FF2B5EF4-FFF2-40B4-BE49-F238E27FC236}">
                <a16:creationId xmlns:a16="http://schemas.microsoft.com/office/drawing/2014/main" id="{0D21CA02-AC55-4DCD-98E6-9803C3AEFD8B}"/>
              </a:ext>
            </a:extLst>
          </p:cNvPr>
          <p:cNvSpPr>
            <a:spLocks noGrp="1"/>
          </p:cNvSpPr>
          <p:nvPr>
            <p:ph type="body" sz="quarter" idx="18" hasCustomPrompt="1"/>
          </p:nvPr>
        </p:nvSpPr>
        <p:spPr>
          <a:xfrm>
            <a:off x="304800" y="304800"/>
            <a:ext cx="3467100" cy="2621588"/>
          </a:xfrm>
        </p:spPr>
        <p:txBody>
          <a:bodyPr/>
          <a:lstStyle>
            <a:lvl1pPr marL="0" indent="0">
              <a:buNone/>
              <a:defRPr sz="2100">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Use this box to bring in a key takeaway or summary into your slide. Do your best to keep things in six lines or less.</a:t>
            </a:r>
          </a:p>
        </p:txBody>
      </p:sp>
      <p:sp>
        <p:nvSpPr>
          <p:cNvPr id="14" name="Date Placeholder 3">
            <a:extLst>
              <a:ext uri="{FF2B5EF4-FFF2-40B4-BE49-F238E27FC236}">
                <a16:creationId xmlns:a16="http://schemas.microsoft.com/office/drawing/2014/main" id="{BF6E4A07-27A9-094F-8DB5-EE2F6E964ABA}"/>
              </a:ext>
            </a:extLst>
          </p:cNvPr>
          <p:cNvSpPr>
            <a:spLocks noGrp="1"/>
          </p:cNvSpPr>
          <p:nvPr>
            <p:ph type="dt" sz="half" idx="2"/>
          </p:nvPr>
        </p:nvSpPr>
        <p:spPr>
          <a:xfrm>
            <a:off x="10325583" y="6147661"/>
            <a:ext cx="977175" cy="369932"/>
          </a:xfrm>
          <a:prstGeom prst="rect">
            <a:avLst/>
          </a:prstGeom>
        </p:spPr>
        <p:txBody>
          <a:bodyPr vert="horz" lIns="91440" tIns="45720" rIns="91440" bIns="45720" rtlCol="0" anchor="ctr"/>
          <a:lstStyle>
            <a:lvl1pPr algn="r">
              <a:defRPr sz="1200">
                <a:solidFill>
                  <a:schemeClr val="accent2"/>
                </a:solidFill>
              </a:defRPr>
            </a:lvl1pPr>
          </a:lstStyle>
          <a:p>
            <a:fld id="{3F947B84-2028-4B39-A920-AE820F08B4B3}" type="datetimeFigureOut">
              <a:rPr lang="en-US" smtClean="0"/>
              <a:t>6/29/2023</a:t>
            </a:fld>
            <a:endParaRPr lang="en-US"/>
          </a:p>
        </p:txBody>
      </p:sp>
      <p:sp>
        <p:nvSpPr>
          <p:cNvPr id="17" name="Footer Placeholder 4">
            <a:extLst>
              <a:ext uri="{FF2B5EF4-FFF2-40B4-BE49-F238E27FC236}">
                <a16:creationId xmlns:a16="http://schemas.microsoft.com/office/drawing/2014/main" id="{BA4C077D-C991-644C-81E6-FFD90EE00349}"/>
              </a:ext>
            </a:extLst>
          </p:cNvPr>
          <p:cNvSpPr>
            <a:spLocks noGrp="1"/>
          </p:cNvSpPr>
          <p:nvPr>
            <p:ph type="ftr" sz="quarter" idx="3"/>
          </p:nvPr>
        </p:nvSpPr>
        <p:spPr>
          <a:xfrm>
            <a:off x="3028585" y="6157275"/>
            <a:ext cx="7296997" cy="365125"/>
          </a:xfrm>
          <a:prstGeom prst="rect">
            <a:avLst/>
          </a:prstGeom>
        </p:spPr>
        <p:txBody>
          <a:bodyPr vert="horz" lIns="91440" tIns="45720" rIns="91440" bIns="45720" rtlCol="0" anchor="ctr"/>
          <a:lstStyle>
            <a:lvl1pPr algn="r">
              <a:defRPr sz="1200">
                <a:solidFill>
                  <a:schemeClr val="accent2"/>
                </a:solidFill>
              </a:defRPr>
            </a:lvl1pPr>
          </a:lstStyle>
          <a:p>
            <a:endParaRPr lang="en-US"/>
          </a:p>
        </p:txBody>
      </p:sp>
      <p:sp>
        <p:nvSpPr>
          <p:cNvPr id="19" name="Slide Number Placeholder 5">
            <a:extLst>
              <a:ext uri="{FF2B5EF4-FFF2-40B4-BE49-F238E27FC236}">
                <a16:creationId xmlns:a16="http://schemas.microsoft.com/office/drawing/2014/main" id="{A5ED4FAA-F8EB-B347-BB80-08C44430D5F5}"/>
              </a:ext>
            </a:extLst>
          </p:cNvPr>
          <p:cNvSpPr>
            <a:spLocks noGrp="1"/>
          </p:cNvSpPr>
          <p:nvPr>
            <p:ph type="sldNum" sz="quarter" idx="4"/>
          </p:nvPr>
        </p:nvSpPr>
        <p:spPr>
          <a:xfrm>
            <a:off x="11302758" y="6147661"/>
            <a:ext cx="586986" cy="374739"/>
          </a:xfrm>
          <a:prstGeom prst="rect">
            <a:avLst/>
          </a:prstGeom>
        </p:spPr>
        <p:txBody>
          <a:bodyPr vert="horz" lIns="91440" tIns="45720" rIns="91440" bIns="45720" rtlCol="0" anchor="ctr"/>
          <a:lstStyle>
            <a:lvl1pPr algn="r">
              <a:defRPr sz="1600">
                <a:solidFill>
                  <a:schemeClr val="accent2"/>
                </a:solidFill>
              </a:defRPr>
            </a:lvl1pPr>
          </a:lstStyle>
          <a:p>
            <a:fld id="{24118746-FF58-4EAD-8211-EA721FA0E90F}" type="slidenum">
              <a:rPr lang="en-US" smtClean="0"/>
              <a:t>‹#›</a:t>
            </a:fld>
            <a:endParaRPr lang="en-US"/>
          </a:p>
        </p:txBody>
      </p:sp>
      <p:pic>
        <p:nvPicPr>
          <p:cNvPr id="11" name="Picture 10">
            <a:extLst>
              <a:ext uri="{FF2B5EF4-FFF2-40B4-BE49-F238E27FC236}">
                <a16:creationId xmlns:a16="http://schemas.microsoft.com/office/drawing/2014/main" id="{D891A1BD-E79D-A44B-87B6-312280B3AA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2256" y="6152468"/>
            <a:ext cx="2440943" cy="369931"/>
          </a:xfrm>
          <a:prstGeom prst="rect">
            <a:avLst/>
          </a:prstGeom>
        </p:spPr>
      </p:pic>
    </p:spTree>
    <p:extLst>
      <p:ext uri="{BB962C8B-B14F-4D97-AF65-F5344CB8AC3E}">
        <p14:creationId xmlns:p14="http://schemas.microsoft.com/office/powerpoint/2010/main" val="1929547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4350058" y="172857"/>
            <a:ext cx="7537142"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4350058" y="1031273"/>
            <a:ext cx="753714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3716784" cy="548449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endParaRPr lang="en-US" dirty="0"/>
          </a:p>
        </p:txBody>
      </p:sp>
      <p:cxnSp>
        <p:nvCxnSpPr>
          <p:cNvPr id="10" name="Straight Connector 9">
            <a:extLst>
              <a:ext uri="{FF2B5EF4-FFF2-40B4-BE49-F238E27FC236}">
                <a16:creationId xmlns:a16="http://schemas.microsoft.com/office/drawing/2014/main" id="{82E3DF9E-32BA-4F96-ADC8-62FDD7755298}"/>
              </a:ext>
            </a:extLst>
          </p:cNvPr>
          <p:cNvCxnSpPr/>
          <p:nvPr/>
        </p:nvCxnSpPr>
        <p:spPr>
          <a:xfrm>
            <a:off x="445378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351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8855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15" name="Picture Placeholder 6">
            <a:extLst>
              <a:ext uri="{FF2B5EF4-FFF2-40B4-BE49-F238E27FC236}">
                <a16:creationId xmlns:a16="http://schemas.microsoft.com/office/drawing/2014/main" id="{91F6218F-0AE1-41B7-9A6D-FDFFDD043CD5}"/>
              </a:ext>
            </a:extLst>
          </p:cNvPr>
          <p:cNvSpPr>
            <a:spLocks noGrp="1"/>
          </p:cNvSpPr>
          <p:nvPr>
            <p:ph type="pic" sz="quarter" idx="16"/>
          </p:nvPr>
        </p:nvSpPr>
        <p:spPr>
          <a:xfrm>
            <a:off x="38573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8291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17" name="Picture Placeholder 6">
            <a:extLst>
              <a:ext uri="{FF2B5EF4-FFF2-40B4-BE49-F238E27FC236}">
                <a16:creationId xmlns:a16="http://schemas.microsoft.com/office/drawing/2014/main" id="{12FF07AC-7092-489B-94B3-A93B15520D78}"/>
              </a:ext>
            </a:extLst>
          </p:cNvPr>
          <p:cNvSpPr>
            <a:spLocks noGrp="1"/>
          </p:cNvSpPr>
          <p:nvPr>
            <p:ph type="pic" sz="quarter" idx="18"/>
          </p:nvPr>
        </p:nvSpPr>
        <p:spPr>
          <a:xfrm>
            <a:off x="98009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2514513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eam Slide 2">
    <p:spTree>
      <p:nvGrpSpPr>
        <p:cNvPr id="1" name=""/>
        <p:cNvGrpSpPr/>
        <p:nvPr/>
      </p:nvGrpSpPr>
      <p:grpSpPr>
        <a:xfrm>
          <a:off x="0" y="0"/>
          <a:ext cx="0" cy="0"/>
          <a:chOff x="0" y="0"/>
          <a:chExt cx="0" cy="0"/>
        </a:xfrm>
      </p:grpSpPr>
      <p:sp>
        <p:nvSpPr>
          <p:cNvPr id="32" name="Picture Placeholder 6">
            <a:extLst>
              <a:ext uri="{FF2B5EF4-FFF2-40B4-BE49-F238E27FC236}">
                <a16:creationId xmlns:a16="http://schemas.microsoft.com/office/drawing/2014/main" id="{02AE9FC7-020F-4429-98DD-7566A702573A}"/>
              </a:ext>
            </a:extLst>
          </p:cNvPr>
          <p:cNvSpPr>
            <a:spLocks noGrp="1"/>
          </p:cNvSpPr>
          <p:nvPr>
            <p:ph type="pic" sz="quarter" idx="21"/>
          </p:nvPr>
        </p:nvSpPr>
        <p:spPr>
          <a:xfrm>
            <a:off x="643549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33" name="Picture Placeholder 6">
            <a:extLst>
              <a:ext uri="{FF2B5EF4-FFF2-40B4-BE49-F238E27FC236}">
                <a16:creationId xmlns:a16="http://schemas.microsoft.com/office/drawing/2014/main" id="{40903F09-AEC9-4C51-A708-7B0D77FDD951}"/>
              </a:ext>
            </a:extLst>
          </p:cNvPr>
          <p:cNvSpPr>
            <a:spLocks noGrp="1"/>
          </p:cNvSpPr>
          <p:nvPr>
            <p:ph type="pic" sz="quarter" idx="22"/>
          </p:nvPr>
        </p:nvSpPr>
        <p:spPr>
          <a:xfrm>
            <a:off x="931204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45004"/>
            <a:ext cx="4533900" cy="701731"/>
          </a:xfrm>
        </p:spPr>
        <p:txBody>
          <a:bodyPr/>
          <a:lstStyle/>
          <a:p>
            <a:r>
              <a:rPr lang="en-US" dirty="0"/>
              <a:t>HEADING HERE</a:t>
            </a: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2103420"/>
            <a:ext cx="45339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over here. Do your best to not exceed two lines.</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43549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cxnSp>
        <p:nvCxnSpPr>
          <p:cNvPr id="11" name="Straight Connector 10">
            <a:extLst>
              <a:ext uri="{FF2B5EF4-FFF2-40B4-BE49-F238E27FC236}">
                <a16:creationId xmlns:a16="http://schemas.microsoft.com/office/drawing/2014/main" id="{B89DFF27-858C-41C4-B5B9-5EBDED84D8F2}"/>
              </a:ext>
            </a:extLst>
          </p:cNvPr>
          <p:cNvCxnSpPr>
            <a:cxnSpLocks/>
          </p:cNvCxnSpPr>
          <p:nvPr/>
        </p:nvCxnSpPr>
        <p:spPr>
          <a:xfrm>
            <a:off x="396690" y="2029341"/>
            <a:ext cx="594360"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93C90BF-5129-4DC1-B611-EAAD5152C8C8}"/>
              </a:ext>
            </a:extLst>
          </p:cNvPr>
          <p:cNvSpPr>
            <a:spLocks noGrp="1"/>
          </p:cNvSpPr>
          <p:nvPr>
            <p:ph type="body" sz="quarter" idx="19"/>
          </p:nvPr>
        </p:nvSpPr>
        <p:spPr>
          <a:xfrm>
            <a:off x="304800" y="3214645"/>
            <a:ext cx="4533900" cy="219588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6">
            <a:extLst>
              <a:ext uri="{FF2B5EF4-FFF2-40B4-BE49-F238E27FC236}">
                <a16:creationId xmlns:a16="http://schemas.microsoft.com/office/drawing/2014/main" id="{C582F960-B68E-49E8-B5E8-8034429FE8F7}"/>
              </a:ext>
            </a:extLst>
          </p:cNvPr>
          <p:cNvSpPr>
            <a:spLocks noGrp="1"/>
          </p:cNvSpPr>
          <p:nvPr>
            <p:ph type="pic" sz="quarter" idx="20"/>
          </p:nvPr>
        </p:nvSpPr>
        <p:spPr>
          <a:xfrm>
            <a:off x="931204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20" name="Date Placeholder 3">
            <a:extLst>
              <a:ext uri="{FF2B5EF4-FFF2-40B4-BE49-F238E27FC236}">
                <a16:creationId xmlns:a16="http://schemas.microsoft.com/office/drawing/2014/main" id="{BC1F7251-7E5D-9243-9E20-285463FE4FBE}"/>
              </a:ext>
            </a:extLst>
          </p:cNvPr>
          <p:cNvSpPr>
            <a:spLocks noGrp="1"/>
          </p:cNvSpPr>
          <p:nvPr>
            <p:ph type="dt" sz="half" idx="2"/>
          </p:nvPr>
        </p:nvSpPr>
        <p:spPr>
          <a:xfrm>
            <a:off x="10325583" y="6147661"/>
            <a:ext cx="977175" cy="369932"/>
          </a:xfrm>
          <a:prstGeom prst="rect">
            <a:avLst/>
          </a:prstGeom>
        </p:spPr>
        <p:txBody>
          <a:bodyPr vert="horz" lIns="91440" tIns="45720" rIns="91440" bIns="45720" rtlCol="0" anchor="ctr"/>
          <a:lstStyle>
            <a:lvl1pPr algn="r">
              <a:defRPr sz="1200">
                <a:solidFill>
                  <a:schemeClr val="accent2"/>
                </a:solidFill>
              </a:defRPr>
            </a:lvl1pPr>
          </a:lstStyle>
          <a:p>
            <a:fld id="{3F947B84-2028-4B39-A920-AE820F08B4B3}" type="datetimeFigureOut">
              <a:rPr lang="en-US" smtClean="0"/>
              <a:t>6/29/2023</a:t>
            </a:fld>
            <a:endParaRPr lang="en-US"/>
          </a:p>
        </p:txBody>
      </p:sp>
      <p:sp>
        <p:nvSpPr>
          <p:cNvPr id="21" name="Footer Placeholder 4">
            <a:extLst>
              <a:ext uri="{FF2B5EF4-FFF2-40B4-BE49-F238E27FC236}">
                <a16:creationId xmlns:a16="http://schemas.microsoft.com/office/drawing/2014/main" id="{EBAAEA0D-6CC6-3941-B5A3-6085F7FB9B1C}"/>
              </a:ext>
            </a:extLst>
          </p:cNvPr>
          <p:cNvSpPr>
            <a:spLocks noGrp="1"/>
          </p:cNvSpPr>
          <p:nvPr>
            <p:ph type="ftr" sz="quarter" idx="3"/>
          </p:nvPr>
        </p:nvSpPr>
        <p:spPr>
          <a:xfrm>
            <a:off x="3028585" y="6157275"/>
            <a:ext cx="7296997" cy="365125"/>
          </a:xfrm>
          <a:prstGeom prst="rect">
            <a:avLst/>
          </a:prstGeom>
        </p:spPr>
        <p:txBody>
          <a:bodyPr vert="horz" lIns="91440" tIns="45720" rIns="91440" bIns="45720" rtlCol="0" anchor="ctr"/>
          <a:lstStyle>
            <a:lvl1pPr algn="r">
              <a:defRPr sz="1200">
                <a:solidFill>
                  <a:schemeClr val="accent2"/>
                </a:solidFill>
              </a:defRPr>
            </a:lvl1pPr>
          </a:lstStyle>
          <a:p>
            <a:endParaRPr lang="en-US"/>
          </a:p>
        </p:txBody>
      </p:sp>
      <p:sp>
        <p:nvSpPr>
          <p:cNvPr id="22" name="Slide Number Placeholder 5">
            <a:extLst>
              <a:ext uri="{FF2B5EF4-FFF2-40B4-BE49-F238E27FC236}">
                <a16:creationId xmlns:a16="http://schemas.microsoft.com/office/drawing/2014/main" id="{0C341767-2A03-3A46-8211-95C7CCF9F90A}"/>
              </a:ext>
            </a:extLst>
          </p:cNvPr>
          <p:cNvSpPr>
            <a:spLocks noGrp="1"/>
          </p:cNvSpPr>
          <p:nvPr>
            <p:ph type="sldNum" sz="quarter" idx="4"/>
          </p:nvPr>
        </p:nvSpPr>
        <p:spPr>
          <a:xfrm>
            <a:off x="11302758" y="6147661"/>
            <a:ext cx="586986" cy="374739"/>
          </a:xfrm>
          <a:prstGeom prst="rect">
            <a:avLst/>
          </a:prstGeom>
        </p:spPr>
        <p:txBody>
          <a:bodyPr vert="horz" lIns="91440" tIns="45720" rIns="91440" bIns="45720" rtlCol="0" anchor="ctr"/>
          <a:lstStyle>
            <a:lvl1pPr algn="r">
              <a:defRPr sz="1600">
                <a:solidFill>
                  <a:schemeClr val="accent2"/>
                </a:solidFill>
              </a:defRPr>
            </a:lvl1pPr>
          </a:lstStyle>
          <a:p>
            <a:fld id="{24118746-FF58-4EAD-8211-EA721FA0E90F}" type="slidenum">
              <a:rPr lang="en-US" smtClean="0"/>
              <a:t>‹#›</a:t>
            </a:fld>
            <a:endParaRPr lang="en-US"/>
          </a:p>
        </p:txBody>
      </p:sp>
      <p:pic>
        <p:nvPicPr>
          <p:cNvPr id="14" name="Picture 13">
            <a:extLst>
              <a:ext uri="{FF2B5EF4-FFF2-40B4-BE49-F238E27FC236}">
                <a16:creationId xmlns:a16="http://schemas.microsoft.com/office/drawing/2014/main" id="{9719667B-9851-6947-A57C-04B18E546C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2256" y="6152468"/>
            <a:ext cx="2440943" cy="369931"/>
          </a:xfrm>
          <a:prstGeom prst="rect">
            <a:avLst/>
          </a:prstGeom>
        </p:spPr>
      </p:pic>
    </p:spTree>
    <p:extLst>
      <p:ext uri="{BB962C8B-B14F-4D97-AF65-F5344CB8AC3E}">
        <p14:creationId xmlns:p14="http://schemas.microsoft.com/office/powerpoint/2010/main" val="35322797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eam Slide 3">
    <p:spTree>
      <p:nvGrpSpPr>
        <p:cNvPr id="1" name=""/>
        <p:cNvGrpSpPr/>
        <p:nvPr/>
      </p:nvGrpSpPr>
      <p:grpSpPr>
        <a:xfrm>
          <a:off x="0" y="0"/>
          <a:ext cx="0" cy="0"/>
          <a:chOff x="0" y="0"/>
          <a:chExt cx="0" cy="0"/>
        </a:xfrm>
      </p:grpSpPr>
      <p:sp>
        <p:nvSpPr>
          <p:cNvPr id="20" name="Picture Placeholder 6">
            <a:extLst>
              <a:ext uri="{FF2B5EF4-FFF2-40B4-BE49-F238E27FC236}">
                <a16:creationId xmlns:a16="http://schemas.microsoft.com/office/drawing/2014/main" id="{9C621E84-0D3E-4509-8670-2C818793DE9C}"/>
              </a:ext>
            </a:extLst>
          </p:cNvPr>
          <p:cNvSpPr>
            <a:spLocks noGrp="1"/>
          </p:cNvSpPr>
          <p:nvPr>
            <p:ph type="pic" sz="quarter" idx="17"/>
          </p:nvPr>
        </p:nvSpPr>
        <p:spPr>
          <a:xfrm>
            <a:off x="304801"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r>
              <a:rPr lang="en-US"/>
              <a:t>Click icon to add picture</a:t>
            </a:r>
          </a:p>
        </p:txBody>
      </p:sp>
      <p:sp>
        <p:nvSpPr>
          <p:cNvPr id="21" name="Picture Placeholder 6">
            <a:extLst>
              <a:ext uri="{FF2B5EF4-FFF2-40B4-BE49-F238E27FC236}">
                <a16:creationId xmlns:a16="http://schemas.microsoft.com/office/drawing/2014/main" id="{5F2A6837-2507-49A2-A969-C00FAB4F05C0}"/>
              </a:ext>
            </a:extLst>
          </p:cNvPr>
          <p:cNvSpPr>
            <a:spLocks noGrp="1"/>
          </p:cNvSpPr>
          <p:nvPr>
            <p:ph type="pic" sz="quarter" idx="18"/>
          </p:nvPr>
        </p:nvSpPr>
        <p:spPr>
          <a:xfrm>
            <a:off x="2326369"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22" name="Picture Placeholder 6">
            <a:extLst>
              <a:ext uri="{FF2B5EF4-FFF2-40B4-BE49-F238E27FC236}">
                <a16:creationId xmlns:a16="http://schemas.microsoft.com/office/drawing/2014/main" id="{882E9A17-3A2F-4138-B0F2-5E9A4D740C79}"/>
              </a:ext>
            </a:extLst>
          </p:cNvPr>
          <p:cNvSpPr>
            <a:spLocks noGrp="1"/>
          </p:cNvSpPr>
          <p:nvPr>
            <p:ph type="pic" sz="quarter" idx="19"/>
          </p:nvPr>
        </p:nvSpPr>
        <p:spPr>
          <a:xfrm>
            <a:off x="4347240"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23" name="Picture Placeholder 6">
            <a:extLst>
              <a:ext uri="{FF2B5EF4-FFF2-40B4-BE49-F238E27FC236}">
                <a16:creationId xmlns:a16="http://schemas.microsoft.com/office/drawing/2014/main" id="{DEBB9A6D-504B-4A9A-824D-C3979E21280D}"/>
              </a:ext>
            </a:extLst>
          </p:cNvPr>
          <p:cNvSpPr>
            <a:spLocks noGrp="1"/>
          </p:cNvSpPr>
          <p:nvPr>
            <p:ph type="pic" sz="quarter" idx="20"/>
          </p:nvPr>
        </p:nvSpPr>
        <p:spPr>
          <a:xfrm>
            <a:off x="6370266"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r>
              <a:rPr lang="en-US"/>
              <a:t>Click icon to add picture</a:t>
            </a:r>
          </a:p>
        </p:txBody>
      </p:sp>
      <p:sp>
        <p:nvSpPr>
          <p:cNvPr id="24" name="Picture Placeholder 6">
            <a:extLst>
              <a:ext uri="{FF2B5EF4-FFF2-40B4-BE49-F238E27FC236}">
                <a16:creationId xmlns:a16="http://schemas.microsoft.com/office/drawing/2014/main" id="{04DFDB56-31A9-4FC3-8A08-8D4BD9615C9F}"/>
              </a:ext>
            </a:extLst>
          </p:cNvPr>
          <p:cNvSpPr>
            <a:spLocks noGrp="1"/>
          </p:cNvSpPr>
          <p:nvPr>
            <p:ph type="pic" sz="quarter" idx="21"/>
          </p:nvPr>
        </p:nvSpPr>
        <p:spPr>
          <a:xfrm>
            <a:off x="304801"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r>
              <a:rPr lang="en-US"/>
              <a:t>Click icon to add picture</a:t>
            </a:r>
          </a:p>
        </p:txBody>
      </p:sp>
      <p:sp>
        <p:nvSpPr>
          <p:cNvPr id="25" name="Picture Placeholder 6">
            <a:extLst>
              <a:ext uri="{FF2B5EF4-FFF2-40B4-BE49-F238E27FC236}">
                <a16:creationId xmlns:a16="http://schemas.microsoft.com/office/drawing/2014/main" id="{C919B0EA-506E-4FDE-806A-5CE901AA84CE}"/>
              </a:ext>
            </a:extLst>
          </p:cNvPr>
          <p:cNvSpPr>
            <a:spLocks noGrp="1"/>
          </p:cNvSpPr>
          <p:nvPr>
            <p:ph type="pic" sz="quarter" idx="22"/>
          </p:nvPr>
        </p:nvSpPr>
        <p:spPr>
          <a:xfrm>
            <a:off x="2326369"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26" name="Picture Placeholder 6">
            <a:extLst>
              <a:ext uri="{FF2B5EF4-FFF2-40B4-BE49-F238E27FC236}">
                <a16:creationId xmlns:a16="http://schemas.microsoft.com/office/drawing/2014/main" id="{3E65EBC1-D059-477E-B010-766E9C5C1399}"/>
              </a:ext>
            </a:extLst>
          </p:cNvPr>
          <p:cNvSpPr>
            <a:spLocks noGrp="1"/>
          </p:cNvSpPr>
          <p:nvPr>
            <p:ph type="pic" sz="quarter" idx="23"/>
          </p:nvPr>
        </p:nvSpPr>
        <p:spPr>
          <a:xfrm>
            <a:off x="4347240"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27" name="Picture Placeholder 6">
            <a:extLst>
              <a:ext uri="{FF2B5EF4-FFF2-40B4-BE49-F238E27FC236}">
                <a16:creationId xmlns:a16="http://schemas.microsoft.com/office/drawing/2014/main" id="{98CFAAAF-1BF0-4BCC-B35E-6E5C300E3E9F}"/>
              </a:ext>
            </a:extLst>
          </p:cNvPr>
          <p:cNvSpPr>
            <a:spLocks noGrp="1"/>
          </p:cNvSpPr>
          <p:nvPr>
            <p:ph type="pic" sz="quarter" idx="24"/>
          </p:nvPr>
        </p:nvSpPr>
        <p:spPr>
          <a:xfrm>
            <a:off x="6370266"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r>
              <a:rPr lang="en-US"/>
              <a:t>Click icon to add picture</a:t>
            </a:r>
          </a:p>
        </p:txBody>
      </p:sp>
      <p:sp>
        <p:nvSpPr>
          <p:cNvPr id="28" name="Text Placeholder 9">
            <a:extLst>
              <a:ext uri="{FF2B5EF4-FFF2-40B4-BE49-F238E27FC236}">
                <a16:creationId xmlns:a16="http://schemas.microsoft.com/office/drawing/2014/main" id="{6AE738E2-1AD5-4BE0-A645-649A5757E99D}"/>
              </a:ext>
            </a:extLst>
          </p:cNvPr>
          <p:cNvSpPr>
            <a:spLocks noGrp="1"/>
          </p:cNvSpPr>
          <p:nvPr>
            <p:ph type="body" sz="quarter" idx="25"/>
          </p:nvPr>
        </p:nvSpPr>
        <p:spPr>
          <a:xfrm>
            <a:off x="8379565" y="2057399"/>
            <a:ext cx="3507628" cy="3769327"/>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itle 1">
            <a:extLst>
              <a:ext uri="{FF2B5EF4-FFF2-40B4-BE49-F238E27FC236}">
                <a16:creationId xmlns:a16="http://schemas.microsoft.com/office/drawing/2014/main" id="{A5576FA9-FAE9-4C83-9E94-4E1C1FB86C15}"/>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30" name="Text Placeholder 8">
            <a:extLst>
              <a:ext uri="{FF2B5EF4-FFF2-40B4-BE49-F238E27FC236}">
                <a16:creationId xmlns:a16="http://schemas.microsoft.com/office/drawing/2014/main" id="{A47D52BE-8B1D-4EF7-946A-61833B80F60E}"/>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cxnSp>
        <p:nvCxnSpPr>
          <p:cNvPr id="34" name="Straight Connector 33">
            <a:extLst>
              <a:ext uri="{FF2B5EF4-FFF2-40B4-BE49-F238E27FC236}">
                <a16:creationId xmlns:a16="http://schemas.microsoft.com/office/drawing/2014/main" id="{0AB082CB-D429-4D38-A541-C6243F2D2697}"/>
              </a:ext>
            </a:extLst>
          </p:cNvPr>
          <p:cNvCxnSpPr/>
          <p:nvPr/>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31" name="Date Placeholder 3">
            <a:extLst>
              <a:ext uri="{FF2B5EF4-FFF2-40B4-BE49-F238E27FC236}">
                <a16:creationId xmlns:a16="http://schemas.microsoft.com/office/drawing/2014/main" id="{157A4324-E876-C747-A868-5F65B3892027}"/>
              </a:ext>
            </a:extLst>
          </p:cNvPr>
          <p:cNvSpPr>
            <a:spLocks noGrp="1"/>
          </p:cNvSpPr>
          <p:nvPr>
            <p:ph type="dt" sz="half" idx="2"/>
          </p:nvPr>
        </p:nvSpPr>
        <p:spPr>
          <a:xfrm>
            <a:off x="10325583" y="6147661"/>
            <a:ext cx="977175" cy="369932"/>
          </a:xfrm>
          <a:prstGeom prst="rect">
            <a:avLst/>
          </a:prstGeom>
        </p:spPr>
        <p:txBody>
          <a:bodyPr vert="horz" lIns="91440" tIns="45720" rIns="91440" bIns="45720" rtlCol="0" anchor="ctr"/>
          <a:lstStyle>
            <a:lvl1pPr algn="r">
              <a:defRPr sz="1200">
                <a:solidFill>
                  <a:schemeClr val="accent2"/>
                </a:solidFill>
              </a:defRPr>
            </a:lvl1pPr>
          </a:lstStyle>
          <a:p>
            <a:fld id="{3F947B84-2028-4B39-A920-AE820F08B4B3}" type="datetimeFigureOut">
              <a:rPr lang="en-US" smtClean="0"/>
              <a:t>6/29/2023</a:t>
            </a:fld>
            <a:endParaRPr lang="en-US"/>
          </a:p>
        </p:txBody>
      </p:sp>
      <p:sp>
        <p:nvSpPr>
          <p:cNvPr id="32" name="Footer Placeholder 4">
            <a:extLst>
              <a:ext uri="{FF2B5EF4-FFF2-40B4-BE49-F238E27FC236}">
                <a16:creationId xmlns:a16="http://schemas.microsoft.com/office/drawing/2014/main" id="{54520122-C4C0-CE4C-837B-058C4A5A50B0}"/>
              </a:ext>
            </a:extLst>
          </p:cNvPr>
          <p:cNvSpPr>
            <a:spLocks noGrp="1"/>
          </p:cNvSpPr>
          <p:nvPr>
            <p:ph type="ftr" sz="quarter" idx="3"/>
          </p:nvPr>
        </p:nvSpPr>
        <p:spPr>
          <a:xfrm>
            <a:off x="3028585" y="6157275"/>
            <a:ext cx="7296997" cy="365125"/>
          </a:xfrm>
          <a:prstGeom prst="rect">
            <a:avLst/>
          </a:prstGeom>
        </p:spPr>
        <p:txBody>
          <a:bodyPr vert="horz" lIns="91440" tIns="45720" rIns="91440" bIns="45720" rtlCol="0" anchor="ctr"/>
          <a:lstStyle>
            <a:lvl1pPr algn="r">
              <a:defRPr sz="1200">
                <a:solidFill>
                  <a:schemeClr val="accent2"/>
                </a:solidFill>
              </a:defRPr>
            </a:lvl1pPr>
          </a:lstStyle>
          <a:p>
            <a:endParaRPr lang="en-US"/>
          </a:p>
        </p:txBody>
      </p:sp>
      <p:sp>
        <p:nvSpPr>
          <p:cNvPr id="33" name="Slide Number Placeholder 5">
            <a:extLst>
              <a:ext uri="{FF2B5EF4-FFF2-40B4-BE49-F238E27FC236}">
                <a16:creationId xmlns:a16="http://schemas.microsoft.com/office/drawing/2014/main" id="{E7555EE8-1103-6741-813D-B1C12DBD29B0}"/>
              </a:ext>
            </a:extLst>
          </p:cNvPr>
          <p:cNvSpPr>
            <a:spLocks noGrp="1"/>
          </p:cNvSpPr>
          <p:nvPr>
            <p:ph type="sldNum" sz="quarter" idx="4"/>
          </p:nvPr>
        </p:nvSpPr>
        <p:spPr>
          <a:xfrm>
            <a:off x="11302758" y="6147661"/>
            <a:ext cx="586986" cy="374739"/>
          </a:xfrm>
          <a:prstGeom prst="rect">
            <a:avLst/>
          </a:prstGeom>
        </p:spPr>
        <p:txBody>
          <a:bodyPr vert="horz" lIns="91440" tIns="45720" rIns="91440" bIns="45720" rtlCol="0" anchor="ctr"/>
          <a:lstStyle>
            <a:lvl1pPr algn="r">
              <a:defRPr sz="1600">
                <a:solidFill>
                  <a:schemeClr val="accent2"/>
                </a:solidFill>
              </a:defRPr>
            </a:lvl1pPr>
          </a:lstStyle>
          <a:p>
            <a:fld id="{24118746-FF58-4EAD-8211-EA721FA0E90F}" type="slidenum">
              <a:rPr lang="en-US" smtClean="0"/>
              <a:t>‹#›</a:t>
            </a:fld>
            <a:endParaRPr lang="en-US"/>
          </a:p>
        </p:txBody>
      </p:sp>
      <p:pic>
        <p:nvPicPr>
          <p:cNvPr id="18" name="Picture 17">
            <a:extLst>
              <a:ext uri="{FF2B5EF4-FFF2-40B4-BE49-F238E27FC236}">
                <a16:creationId xmlns:a16="http://schemas.microsoft.com/office/drawing/2014/main" id="{69B5AEFB-4D5A-A64A-8B45-E1FC67B1B7E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2256" y="6152468"/>
            <a:ext cx="2440943" cy="369931"/>
          </a:xfrm>
          <a:prstGeom prst="rect">
            <a:avLst/>
          </a:prstGeom>
        </p:spPr>
      </p:pic>
    </p:spTree>
    <p:extLst>
      <p:ext uri="{BB962C8B-B14F-4D97-AF65-F5344CB8AC3E}">
        <p14:creationId xmlns:p14="http://schemas.microsoft.com/office/powerpoint/2010/main" val="1773364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ingle Image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4244340" y="2249648"/>
            <a:ext cx="3703320" cy="337597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2369471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72E94-8669-4C9E-B4CE-CEF8B2E922BE}"/>
              </a:ext>
            </a:extLst>
          </p:cNvPr>
          <p:cNvSpPr/>
          <p:nvPr/>
        </p:nvSpPr>
        <p:spPr>
          <a:xfrm>
            <a:off x="0" y="0"/>
            <a:ext cx="3810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1285875" y="304800"/>
            <a:ext cx="4038600" cy="54904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12" name="Date Placeholder 3">
            <a:extLst>
              <a:ext uri="{FF2B5EF4-FFF2-40B4-BE49-F238E27FC236}">
                <a16:creationId xmlns:a16="http://schemas.microsoft.com/office/drawing/2014/main" id="{461D0150-A3F8-EB42-A59A-6519DFC92E61}"/>
              </a:ext>
            </a:extLst>
          </p:cNvPr>
          <p:cNvSpPr>
            <a:spLocks noGrp="1"/>
          </p:cNvSpPr>
          <p:nvPr>
            <p:ph type="dt" sz="half" idx="2"/>
          </p:nvPr>
        </p:nvSpPr>
        <p:spPr>
          <a:xfrm>
            <a:off x="10325583" y="6147661"/>
            <a:ext cx="977175" cy="369932"/>
          </a:xfrm>
          <a:prstGeom prst="rect">
            <a:avLst/>
          </a:prstGeom>
        </p:spPr>
        <p:txBody>
          <a:bodyPr vert="horz" lIns="91440" tIns="45720" rIns="91440" bIns="45720" rtlCol="0" anchor="ctr"/>
          <a:lstStyle>
            <a:lvl1pPr algn="r">
              <a:defRPr sz="1200">
                <a:solidFill>
                  <a:schemeClr val="accent2"/>
                </a:solidFill>
              </a:defRPr>
            </a:lvl1pPr>
          </a:lstStyle>
          <a:p>
            <a:fld id="{3F947B84-2028-4B39-A920-AE820F08B4B3}" type="datetimeFigureOut">
              <a:rPr lang="en-US" smtClean="0"/>
              <a:t>6/29/2023</a:t>
            </a:fld>
            <a:endParaRPr lang="en-US"/>
          </a:p>
        </p:txBody>
      </p:sp>
      <p:sp>
        <p:nvSpPr>
          <p:cNvPr id="13" name="Footer Placeholder 4">
            <a:extLst>
              <a:ext uri="{FF2B5EF4-FFF2-40B4-BE49-F238E27FC236}">
                <a16:creationId xmlns:a16="http://schemas.microsoft.com/office/drawing/2014/main" id="{F318C3BA-19CC-134B-B36B-D493A33BE8EF}"/>
              </a:ext>
            </a:extLst>
          </p:cNvPr>
          <p:cNvSpPr>
            <a:spLocks noGrp="1"/>
          </p:cNvSpPr>
          <p:nvPr>
            <p:ph type="ftr" sz="quarter" idx="3"/>
          </p:nvPr>
        </p:nvSpPr>
        <p:spPr>
          <a:xfrm>
            <a:off x="3028585" y="6157275"/>
            <a:ext cx="7296997" cy="365125"/>
          </a:xfrm>
          <a:prstGeom prst="rect">
            <a:avLst/>
          </a:prstGeom>
        </p:spPr>
        <p:txBody>
          <a:bodyPr vert="horz" lIns="91440" tIns="45720" rIns="91440" bIns="45720" rtlCol="0" anchor="ctr"/>
          <a:lstStyle>
            <a:lvl1pPr algn="r">
              <a:defRPr sz="1200">
                <a:solidFill>
                  <a:schemeClr val="accent2"/>
                </a:solidFill>
              </a:defRPr>
            </a:lvl1pPr>
          </a:lstStyle>
          <a:p>
            <a:endParaRPr lang="en-US"/>
          </a:p>
        </p:txBody>
      </p:sp>
      <p:sp>
        <p:nvSpPr>
          <p:cNvPr id="14" name="Slide Number Placeholder 5">
            <a:extLst>
              <a:ext uri="{FF2B5EF4-FFF2-40B4-BE49-F238E27FC236}">
                <a16:creationId xmlns:a16="http://schemas.microsoft.com/office/drawing/2014/main" id="{F764C422-9170-6140-A7CA-E3F380FF8629}"/>
              </a:ext>
            </a:extLst>
          </p:cNvPr>
          <p:cNvSpPr>
            <a:spLocks noGrp="1"/>
          </p:cNvSpPr>
          <p:nvPr>
            <p:ph type="sldNum" sz="quarter" idx="4"/>
          </p:nvPr>
        </p:nvSpPr>
        <p:spPr>
          <a:xfrm>
            <a:off x="11302758" y="6147661"/>
            <a:ext cx="586986" cy="374739"/>
          </a:xfrm>
          <a:prstGeom prst="rect">
            <a:avLst/>
          </a:prstGeom>
        </p:spPr>
        <p:txBody>
          <a:bodyPr vert="horz" lIns="91440" tIns="45720" rIns="91440" bIns="45720" rtlCol="0" anchor="ctr"/>
          <a:lstStyle>
            <a:lvl1pPr algn="r">
              <a:defRPr sz="1600">
                <a:solidFill>
                  <a:schemeClr val="accent2"/>
                </a:solidFill>
              </a:defRPr>
            </a:lvl1pPr>
          </a:lstStyle>
          <a:p>
            <a:fld id="{24118746-FF58-4EAD-8211-EA721FA0E90F}" type="slidenum">
              <a:rPr lang="en-US" smtClean="0"/>
              <a:t>‹#›</a:t>
            </a:fld>
            <a:endParaRPr lang="en-US"/>
          </a:p>
        </p:txBody>
      </p:sp>
      <p:pic>
        <p:nvPicPr>
          <p:cNvPr id="8" name="Picture 7">
            <a:extLst>
              <a:ext uri="{FF2B5EF4-FFF2-40B4-BE49-F238E27FC236}">
                <a16:creationId xmlns:a16="http://schemas.microsoft.com/office/drawing/2014/main" id="{6D696823-D69E-BF42-A926-A80A2A3EBD6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2256" y="6152468"/>
            <a:ext cx="2440943" cy="369931"/>
          </a:xfrm>
          <a:prstGeom prst="rect">
            <a:avLst/>
          </a:prstGeom>
        </p:spPr>
      </p:pic>
    </p:spTree>
    <p:extLst>
      <p:ext uri="{BB962C8B-B14F-4D97-AF65-F5344CB8AC3E}">
        <p14:creationId xmlns:p14="http://schemas.microsoft.com/office/powerpoint/2010/main" val="13633609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F693-0D73-4FC7-9EAF-4766B7EC7A70}"/>
              </a:ext>
            </a:extLst>
          </p:cNvPr>
          <p:cNvSpPr>
            <a:spLocks noGrp="1"/>
          </p:cNvSpPr>
          <p:nvPr>
            <p:ph type="title" hasCustomPrompt="1"/>
          </p:nvPr>
        </p:nvSpPr>
        <p:spPr/>
        <p:txBody>
          <a:bodyPr/>
          <a:lstStyle/>
          <a:p>
            <a:r>
              <a:rPr lang="en-US" dirty="0"/>
              <a:t>YOUR SLIDE’S TITLE GOES HERE</a:t>
            </a:r>
          </a:p>
        </p:txBody>
      </p:sp>
      <p:sp>
        <p:nvSpPr>
          <p:cNvPr id="3" name="Date Placeholder 2">
            <a:extLst>
              <a:ext uri="{FF2B5EF4-FFF2-40B4-BE49-F238E27FC236}">
                <a16:creationId xmlns:a16="http://schemas.microsoft.com/office/drawing/2014/main" id="{32EF620C-F605-4A6F-9721-1F7698F9355B}"/>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4" name="Footer Placeholder 3">
            <a:extLst>
              <a:ext uri="{FF2B5EF4-FFF2-40B4-BE49-F238E27FC236}">
                <a16:creationId xmlns:a16="http://schemas.microsoft.com/office/drawing/2014/main" id="{D138F8A2-A769-4B1D-AA03-224F0907D938}"/>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301F81-62B2-4186-9F73-1BD113DD8B45}"/>
              </a:ext>
            </a:extLst>
          </p:cNvPr>
          <p:cNvSpPr>
            <a:spLocks noGrp="1"/>
          </p:cNvSpPr>
          <p:nvPr>
            <p:ph type="sldNum" sz="quarter" idx="12"/>
          </p:nvPr>
        </p:nvSpPr>
        <p:spPr/>
        <p:txBody>
          <a:bodyPr/>
          <a:lstStyle/>
          <a:p>
            <a:fld id="{24118746-FF58-4EAD-8211-EA721FA0E90F}" type="slidenum">
              <a:rPr lang="en-US" smtClean="0"/>
              <a:t>‹#›</a:t>
            </a:fld>
            <a:endParaRPr lang="en-US"/>
          </a:p>
        </p:txBody>
      </p:sp>
    </p:spTree>
    <p:extLst>
      <p:ext uri="{BB962C8B-B14F-4D97-AF65-F5344CB8AC3E}">
        <p14:creationId xmlns:p14="http://schemas.microsoft.com/office/powerpoint/2010/main" val="111360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ransition 2">
    <p:spTree>
      <p:nvGrpSpPr>
        <p:cNvPr id="1" name=""/>
        <p:cNvGrpSpPr/>
        <p:nvPr/>
      </p:nvGrpSpPr>
      <p:grpSpPr>
        <a:xfrm>
          <a:off x="0" y="0"/>
          <a:ext cx="0" cy="0"/>
          <a:chOff x="0" y="0"/>
          <a:chExt cx="0" cy="0"/>
        </a:xfrm>
      </p:grpSpPr>
      <p:sp>
        <p:nvSpPr>
          <p:cNvPr id="15" name="Прямоугольник 28">
            <a:extLst>
              <a:ext uri="{FF2B5EF4-FFF2-40B4-BE49-F238E27FC236}">
                <a16:creationId xmlns:a16="http://schemas.microsoft.com/office/drawing/2014/main" id="{E5A4F19E-E151-4030-A849-5944CAF89A02}"/>
              </a:ext>
            </a:extLst>
          </p:cNvPr>
          <p:cNvSpPr/>
          <p:nvPr/>
        </p:nvSpPr>
        <p:spPr>
          <a:xfrm>
            <a:off x="304800" y="304800"/>
            <a:ext cx="11582400" cy="6248400"/>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3737DD"/>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F5EBB13D-1295-4E24-9EA8-1CE2580F40E4}"/>
              </a:ext>
            </a:extLst>
          </p:cNvPr>
          <p:cNvCxnSpPr/>
          <p:nvPr/>
        </p:nvCxnSpPr>
        <p:spPr>
          <a:xfrm>
            <a:off x="5797019" y="3429000"/>
            <a:ext cx="59796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D8BD7FE-5910-4840-9838-A66DCA5ABA9A}"/>
              </a:ext>
            </a:extLst>
          </p:cNvPr>
          <p:cNvSpPr>
            <a:spLocks noGrp="1"/>
          </p:cNvSpPr>
          <p:nvPr>
            <p:ph type="title" hasCustomPrompt="1"/>
          </p:nvPr>
        </p:nvSpPr>
        <p:spPr>
          <a:xfrm>
            <a:off x="3561397" y="1822430"/>
            <a:ext cx="5074920" cy="1311128"/>
          </a:xfrm>
        </p:spPr>
        <p:txBody>
          <a:bodyPr anchor="t"/>
          <a:lstStyle>
            <a:lvl1pPr algn="ctr">
              <a:defRPr sz="4400">
                <a:solidFill>
                  <a:schemeClr val="bg1"/>
                </a:solidFill>
              </a:defRPr>
            </a:lvl1pPr>
          </a:lstStyle>
          <a:p>
            <a:r>
              <a:rPr lang="en-US" dirty="0"/>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And your transition’s sub-title can go here. This one can go up to three lines!</a:t>
            </a:r>
          </a:p>
        </p:txBody>
      </p:sp>
      <p:sp>
        <p:nvSpPr>
          <p:cNvPr id="11" name="Freeform: Shape 10">
            <a:extLst>
              <a:ext uri="{FF2B5EF4-FFF2-40B4-BE49-F238E27FC236}">
                <a16:creationId xmlns:a16="http://schemas.microsoft.com/office/drawing/2014/main" id="{786A1E2A-4231-4590-B611-2A005950C627}"/>
              </a:ext>
            </a:extLst>
          </p:cNvPr>
          <p:cNvSpPr/>
          <p:nvPr/>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sp>
        <p:nvSpPr>
          <p:cNvPr id="12" name="Freeform: Shape 11">
            <a:extLst>
              <a:ext uri="{FF2B5EF4-FFF2-40B4-BE49-F238E27FC236}">
                <a16:creationId xmlns:a16="http://schemas.microsoft.com/office/drawing/2014/main" id="{36468555-7C91-4DC4-852B-128263D97165}"/>
              </a:ext>
            </a:extLst>
          </p:cNvPr>
          <p:cNvSpPr/>
          <p:nvPr/>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pic>
        <p:nvPicPr>
          <p:cNvPr id="8" name="Picture 6" descr="State of Rhode Island">
            <a:extLst>
              <a:ext uri="{FF2B5EF4-FFF2-40B4-BE49-F238E27FC236}">
                <a16:creationId xmlns:a16="http://schemas.microsoft.com/office/drawing/2014/main" id="{DD396E58-8AE8-4D36-A0B8-A5E22377523B}"/>
              </a:ext>
            </a:extLst>
          </p:cNvPr>
          <p:cNvPicPr>
            <a:picLocks noChangeAspect="1" noChangeArrowheads="1"/>
          </p:cNvPicPr>
          <p:nvPr userDrawn="1"/>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74790" y="5589713"/>
            <a:ext cx="1238610" cy="82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196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Sub-ti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802232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ub-title and a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10" name="Picture Placeholder 6">
            <a:extLst>
              <a:ext uri="{FF2B5EF4-FFF2-40B4-BE49-F238E27FC236}">
                <a16:creationId xmlns:a16="http://schemas.microsoft.com/office/drawing/2014/main" id="{181C5CAE-6039-4CD8-899D-F995448B72D2}"/>
              </a:ext>
            </a:extLst>
          </p:cNvPr>
          <p:cNvSpPr>
            <a:spLocks noGrp="1"/>
          </p:cNvSpPr>
          <p:nvPr>
            <p:ph type="pic" sz="quarter" idx="15"/>
          </p:nvPr>
        </p:nvSpPr>
        <p:spPr>
          <a:xfrm>
            <a:off x="9417571" y="2057400"/>
            <a:ext cx="2469627" cy="37719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7129628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ictur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788152" cy="701731"/>
          </a:xfrm>
        </p:spPr>
        <p:txBody>
          <a:bodyPr/>
          <a:lstStyle>
            <a:lvl1pPr>
              <a:defRPr/>
            </a:lvl1pPr>
          </a:lstStyle>
          <a:p>
            <a:r>
              <a:rPr lang="en-US" dirty="0"/>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19" name="Text Placeholder 8">
            <a:extLst>
              <a:ext uri="{FF2B5EF4-FFF2-40B4-BE49-F238E27FC236}">
                <a16:creationId xmlns:a16="http://schemas.microsoft.com/office/drawing/2014/main" id="{93BAD73E-AB62-4742-9117-73D1A1AD77C3}"/>
              </a:ext>
            </a:extLst>
          </p:cNvPr>
          <p:cNvSpPr>
            <a:spLocks noGrp="1"/>
          </p:cNvSpPr>
          <p:nvPr>
            <p:ph type="body" sz="quarter" idx="13" hasCustomPrompt="1"/>
          </p:nvPr>
        </p:nvSpPr>
        <p:spPr>
          <a:xfrm>
            <a:off x="304799" y="1031272"/>
            <a:ext cx="5791199" cy="1251699"/>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Do your best to not exceed three lines.</a:t>
            </a:r>
          </a:p>
        </p:txBody>
      </p:sp>
      <p:sp>
        <p:nvSpPr>
          <p:cNvPr id="20" name="Picture Placeholder 6">
            <a:extLst>
              <a:ext uri="{FF2B5EF4-FFF2-40B4-BE49-F238E27FC236}">
                <a16:creationId xmlns:a16="http://schemas.microsoft.com/office/drawing/2014/main" id="{8E81E912-B839-4D85-B263-26B7C475C554}"/>
              </a:ext>
            </a:extLst>
          </p:cNvPr>
          <p:cNvSpPr>
            <a:spLocks noGrp="1"/>
          </p:cNvSpPr>
          <p:nvPr>
            <p:ph type="pic" sz="quarter" idx="15"/>
          </p:nvPr>
        </p:nvSpPr>
        <p:spPr>
          <a:xfrm>
            <a:off x="304800" y="2391515"/>
            <a:ext cx="5791200" cy="3437785"/>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41048179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ocial Media - Pictures and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304800" y="2057400"/>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endParaRPr lang="en-US" dirty="0"/>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3297614"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endParaRPr lang="en-US" dirty="0"/>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6296915"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endParaRPr lang="en-US" dirty="0"/>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9296216"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endParaRPr lang="en-US" dirty="0"/>
          </a:p>
        </p:txBody>
      </p:sp>
    </p:spTree>
    <p:extLst>
      <p:ext uri="{BB962C8B-B14F-4D97-AF65-F5344CB8AC3E}">
        <p14:creationId xmlns:p14="http://schemas.microsoft.com/office/powerpoint/2010/main" val="2306330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Subtitle - Table Char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11" name="Picture Placeholder 6">
            <a:extLst>
              <a:ext uri="{FF2B5EF4-FFF2-40B4-BE49-F238E27FC236}">
                <a16:creationId xmlns:a16="http://schemas.microsoft.com/office/drawing/2014/main" id="{6C82EEC8-190C-4B35-AAD0-CBAF1C0ACFAF}"/>
              </a:ext>
            </a:extLst>
          </p:cNvPr>
          <p:cNvSpPr>
            <a:spLocks noGrp="1"/>
          </p:cNvSpPr>
          <p:nvPr>
            <p:ph type="pic" sz="quarter" idx="15" hasCustomPrompt="1"/>
          </p:nvPr>
        </p:nvSpPr>
        <p:spPr>
          <a:xfrm>
            <a:off x="8132490" y="2057399"/>
            <a:ext cx="3754711" cy="171001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Picture</a:t>
            </a:r>
          </a:p>
        </p:txBody>
      </p:sp>
    </p:spTree>
    <p:extLst>
      <p:ext uri="{BB962C8B-B14F-4D97-AF65-F5344CB8AC3E}">
        <p14:creationId xmlns:p14="http://schemas.microsoft.com/office/powerpoint/2010/main" val="1211430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itle and Sub-til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3BEAE8-F93C-4D0C-B8D8-2472AE46BB29}"/>
              </a:ext>
            </a:extLst>
          </p:cNvPr>
          <p:cNvSpPr/>
          <p:nvPr/>
        </p:nvSpPr>
        <p:spPr>
          <a:xfrm>
            <a:off x="304800" y="0"/>
            <a:ext cx="5788152" cy="582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39192" y="172857"/>
            <a:ext cx="5122416" cy="701731"/>
          </a:xfrm>
        </p:spPr>
        <p:txBody>
          <a:bodyPr/>
          <a:lstStyle>
            <a:lvl1pPr>
              <a:defRPr>
                <a:solidFill>
                  <a:schemeClr val="bg1"/>
                </a:solidFill>
              </a:defRPr>
            </a:lvl1pPr>
          </a:lstStyle>
          <a:p>
            <a:r>
              <a:rPr lang="en-US" dirty="0"/>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39192" y="1031273"/>
            <a:ext cx="5122416" cy="85039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over here. Do your best to not exceed two lines.</a:t>
            </a:r>
          </a:p>
        </p:txBody>
      </p:sp>
      <p:cxnSp>
        <p:nvCxnSpPr>
          <p:cNvPr id="8" name="Straight Connector 7">
            <a:extLst>
              <a:ext uri="{FF2B5EF4-FFF2-40B4-BE49-F238E27FC236}">
                <a16:creationId xmlns:a16="http://schemas.microsoft.com/office/drawing/2014/main" id="{882163AD-4A13-48AB-A487-B47BA230B483}"/>
              </a:ext>
            </a:extLst>
          </p:cNvPr>
          <p:cNvCxnSpPr/>
          <p:nvPr/>
        </p:nvCxnSpPr>
        <p:spPr>
          <a:xfrm>
            <a:off x="716287"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9290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aptop Mockup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00A5D3-CBD7-40DA-B6C6-0106631BE69D}"/>
              </a:ext>
            </a:extLst>
          </p:cNvPr>
          <p:cNvSpPr>
            <a:spLocks noGrp="1"/>
          </p:cNvSpPr>
          <p:nvPr>
            <p:ph type="pic" sz="quarter" idx="14"/>
          </p:nvPr>
        </p:nvSpPr>
        <p:spPr>
          <a:xfrm>
            <a:off x="1034461" y="2494195"/>
            <a:ext cx="4426133" cy="2768600"/>
          </a:xfrm>
          <a:custGeom>
            <a:avLst/>
            <a:gdLst>
              <a:gd name="connsiteX0" fmla="*/ 0 w 4426133"/>
              <a:gd name="connsiteY0" fmla="*/ 0 h 2768600"/>
              <a:gd name="connsiteX1" fmla="*/ 4426133 w 4426133"/>
              <a:gd name="connsiteY1" fmla="*/ 0 h 2768600"/>
              <a:gd name="connsiteX2" fmla="*/ 4426133 w 4426133"/>
              <a:gd name="connsiteY2" fmla="*/ 2768600 h 2768600"/>
              <a:gd name="connsiteX3" fmla="*/ 0 w 4426133"/>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4426133" h="2768600">
                <a:moveTo>
                  <a:pt x="0" y="0"/>
                </a:moveTo>
                <a:lnTo>
                  <a:pt x="4426133" y="0"/>
                </a:lnTo>
                <a:lnTo>
                  <a:pt x="4426133" y="2768600"/>
                </a:lnTo>
                <a:lnTo>
                  <a:pt x="0" y="276860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5296402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esktop Mockup">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E73281B-957A-4450-932A-7935A2D2C5C2}"/>
              </a:ext>
            </a:extLst>
          </p:cNvPr>
          <p:cNvSpPr>
            <a:spLocks noGrp="1"/>
          </p:cNvSpPr>
          <p:nvPr>
            <p:ph type="pic" sz="quarter" idx="14"/>
          </p:nvPr>
        </p:nvSpPr>
        <p:spPr>
          <a:xfrm>
            <a:off x="3848100" y="2255520"/>
            <a:ext cx="4495800" cy="2567940"/>
          </a:xfrm>
          <a:custGeom>
            <a:avLst/>
            <a:gdLst>
              <a:gd name="connsiteX0" fmla="*/ 0 w 4495800"/>
              <a:gd name="connsiteY0" fmla="*/ 0 h 2567940"/>
              <a:gd name="connsiteX1" fmla="*/ 4495800 w 4495800"/>
              <a:gd name="connsiteY1" fmla="*/ 0 h 2567940"/>
              <a:gd name="connsiteX2" fmla="*/ 4495800 w 4495800"/>
              <a:gd name="connsiteY2" fmla="*/ 2567940 h 2567940"/>
              <a:gd name="connsiteX3" fmla="*/ 0 w 4495800"/>
              <a:gd name="connsiteY3" fmla="*/ 2567940 h 2567940"/>
            </a:gdLst>
            <a:ahLst/>
            <a:cxnLst>
              <a:cxn ang="0">
                <a:pos x="connsiteX0" y="connsiteY0"/>
              </a:cxn>
              <a:cxn ang="0">
                <a:pos x="connsiteX1" y="connsiteY1"/>
              </a:cxn>
              <a:cxn ang="0">
                <a:pos x="connsiteX2" y="connsiteY2"/>
              </a:cxn>
              <a:cxn ang="0">
                <a:pos x="connsiteX3" y="connsiteY3"/>
              </a:cxn>
            </a:cxnLst>
            <a:rect l="l" t="t" r="r" b="b"/>
            <a:pathLst>
              <a:path w="4495800" h="2567940">
                <a:moveTo>
                  <a:pt x="0" y="0"/>
                </a:moveTo>
                <a:lnTo>
                  <a:pt x="4495800" y="0"/>
                </a:lnTo>
                <a:lnTo>
                  <a:pt x="4495800" y="2567940"/>
                </a:lnTo>
                <a:lnTo>
                  <a:pt x="0" y="256794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6860273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Laptop Contras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3379F5-E8B4-4D18-AFEB-0F1C1FD066AD}"/>
              </a:ext>
            </a:extLst>
          </p:cNvPr>
          <p:cNvSpPr>
            <a:spLocks noGrp="1"/>
          </p:cNvSpPr>
          <p:nvPr>
            <p:ph type="pic" sz="quarter" idx="13"/>
          </p:nvPr>
        </p:nvSpPr>
        <p:spPr>
          <a:xfrm>
            <a:off x="585790" y="959254"/>
            <a:ext cx="6406935" cy="4007616"/>
          </a:xfrm>
          <a:custGeom>
            <a:avLst/>
            <a:gdLst>
              <a:gd name="connsiteX0" fmla="*/ 0 w 6406935"/>
              <a:gd name="connsiteY0" fmla="*/ 0 h 4007616"/>
              <a:gd name="connsiteX1" fmla="*/ 6406935 w 6406935"/>
              <a:gd name="connsiteY1" fmla="*/ 0 h 4007616"/>
              <a:gd name="connsiteX2" fmla="*/ 6406935 w 6406935"/>
              <a:gd name="connsiteY2" fmla="*/ 4007616 h 4007616"/>
              <a:gd name="connsiteX3" fmla="*/ 0 w 6406935"/>
              <a:gd name="connsiteY3" fmla="*/ 4007616 h 4007616"/>
            </a:gdLst>
            <a:ahLst/>
            <a:cxnLst>
              <a:cxn ang="0">
                <a:pos x="connsiteX0" y="connsiteY0"/>
              </a:cxn>
              <a:cxn ang="0">
                <a:pos x="connsiteX1" y="connsiteY1"/>
              </a:cxn>
              <a:cxn ang="0">
                <a:pos x="connsiteX2" y="connsiteY2"/>
              </a:cxn>
              <a:cxn ang="0">
                <a:pos x="connsiteX3" y="connsiteY3"/>
              </a:cxn>
            </a:cxnLst>
            <a:rect l="l" t="t" r="r" b="b"/>
            <a:pathLst>
              <a:path w="6406935" h="4007616">
                <a:moveTo>
                  <a:pt x="0" y="0"/>
                </a:moveTo>
                <a:lnTo>
                  <a:pt x="6406935" y="0"/>
                </a:lnTo>
                <a:lnTo>
                  <a:pt x="6406935" y="4007616"/>
                </a:lnTo>
                <a:lnTo>
                  <a:pt x="0" y="4007616"/>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r>
              <a:rPr lang="en-US"/>
              <a:t>Click icon to add picture</a:t>
            </a:r>
          </a:p>
        </p:txBody>
      </p:sp>
      <p:sp>
        <p:nvSpPr>
          <p:cNvPr id="11" name="Date Placeholder 3">
            <a:extLst>
              <a:ext uri="{FF2B5EF4-FFF2-40B4-BE49-F238E27FC236}">
                <a16:creationId xmlns:a16="http://schemas.microsoft.com/office/drawing/2014/main" id="{157C9CD1-BE18-4949-8433-761988B6AF44}"/>
              </a:ext>
            </a:extLst>
          </p:cNvPr>
          <p:cNvSpPr>
            <a:spLocks noGrp="1"/>
          </p:cNvSpPr>
          <p:nvPr>
            <p:ph type="dt" sz="half" idx="2"/>
          </p:nvPr>
        </p:nvSpPr>
        <p:spPr>
          <a:xfrm>
            <a:off x="10325583" y="6147661"/>
            <a:ext cx="977175" cy="369932"/>
          </a:xfrm>
          <a:prstGeom prst="rect">
            <a:avLst/>
          </a:prstGeom>
        </p:spPr>
        <p:txBody>
          <a:bodyPr vert="horz" lIns="91440" tIns="45720" rIns="91440" bIns="45720" rtlCol="0" anchor="ctr"/>
          <a:lstStyle>
            <a:lvl1pPr algn="r">
              <a:defRPr sz="1200">
                <a:solidFill>
                  <a:schemeClr val="accent2"/>
                </a:solidFill>
              </a:defRPr>
            </a:lvl1pPr>
          </a:lstStyle>
          <a:p>
            <a:fld id="{3F947B84-2028-4B39-A920-AE820F08B4B3}" type="datetimeFigureOut">
              <a:rPr lang="en-US" smtClean="0"/>
              <a:t>6/29/2023</a:t>
            </a:fld>
            <a:endParaRPr lang="en-US"/>
          </a:p>
        </p:txBody>
      </p:sp>
      <p:sp>
        <p:nvSpPr>
          <p:cNvPr id="12" name="Footer Placeholder 4">
            <a:extLst>
              <a:ext uri="{FF2B5EF4-FFF2-40B4-BE49-F238E27FC236}">
                <a16:creationId xmlns:a16="http://schemas.microsoft.com/office/drawing/2014/main" id="{69427748-7A67-3849-9552-5D7AABDE451D}"/>
              </a:ext>
            </a:extLst>
          </p:cNvPr>
          <p:cNvSpPr>
            <a:spLocks noGrp="1"/>
          </p:cNvSpPr>
          <p:nvPr>
            <p:ph type="ftr" sz="quarter" idx="3"/>
          </p:nvPr>
        </p:nvSpPr>
        <p:spPr>
          <a:xfrm>
            <a:off x="3028585" y="6157275"/>
            <a:ext cx="7296997" cy="365125"/>
          </a:xfrm>
          <a:prstGeom prst="rect">
            <a:avLst/>
          </a:prstGeom>
        </p:spPr>
        <p:txBody>
          <a:bodyPr vert="horz" lIns="91440" tIns="45720" rIns="91440" bIns="45720" rtlCol="0" anchor="ctr"/>
          <a:lstStyle>
            <a:lvl1pPr algn="r">
              <a:defRPr sz="1200">
                <a:solidFill>
                  <a:schemeClr val="accent2"/>
                </a:solidFill>
              </a:defRPr>
            </a:lvl1pPr>
          </a:lstStyle>
          <a:p>
            <a:endParaRPr lang="en-US"/>
          </a:p>
        </p:txBody>
      </p:sp>
      <p:sp>
        <p:nvSpPr>
          <p:cNvPr id="14" name="Slide Number Placeholder 5">
            <a:extLst>
              <a:ext uri="{FF2B5EF4-FFF2-40B4-BE49-F238E27FC236}">
                <a16:creationId xmlns:a16="http://schemas.microsoft.com/office/drawing/2014/main" id="{48788A04-1EFB-6047-8929-30D012C2025B}"/>
              </a:ext>
            </a:extLst>
          </p:cNvPr>
          <p:cNvSpPr>
            <a:spLocks noGrp="1"/>
          </p:cNvSpPr>
          <p:nvPr>
            <p:ph type="sldNum" sz="quarter" idx="4"/>
          </p:nvPr>
        </p:nvSpPr>
        <p:spPr>
          <a:xfrm>
            <a:off x="11302758" y="6147661"/>
            <a:ext cx="586986" cy="374739"/>
          </a:xfrm>
          <a:prstGeom prst="rect">
            <a:avLst/>
          </a:prstGeom>
        </p:spPr>
        <p:txBody>
          <a:bodyPr vert="horz" lIns="91440" tIns="45720" rIns="91440" bIns="45720" rtlCol="0" anchor="ctr"/>
          <a:lstStyle>
            <a:lvl1pPr algn="r">
              <a:defRPr sz="1600">
                <a:solidFill>
                  <a:schemeClr val="accent2"/>
                </a:solidFill>
              </a:defRPr>
            </a:lvl1pPr>
          </a:lstStyle>
          <a:p>
            <a:fld id="{24118746-FF58-4EAD-8211-EA721FA0E90F}" type="slidenum">
              <a:rPr lang="en-US" smtClean="0"/>
              <a:t>‹#›</a:t>
            </a:fld>
            <a:endParaRPr lang="en-US"/>
          </a:p>
        </p:txBody>
      </p:sp>
      <p:pic>
        <p:nvPicPr>
          <p:cNvPr id="7" name="Picture 6">
            <a:extLst>
              <a:ext uri="{FF2B5EF4-FFF2-40B4-BE49-F238E27FC236}">
                <a16:creationId xmlns:a16="http://schemas.microsoft.com/office/drawing/2014/main" id="{600ED049-96B8-F44A-AE67-F571B85F166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2256" y="6152468"/>
            <a:ext cx="2440943" cy="369931"/>
          </a:xfrm>
          <a:prstGeom prst="rect">
            <a:avLst/>
          </a:prstGeom>
        </p:spPr>
      </p:pic>
    </p:spTree>
    <p:extLst>
      <p:ext uri="{BB962C8B-B14F-4D97-AF65-F5344CB8AC3E}">
        <p14:creationId xmlns:p14="http://schemas.microsoft.com/office/powerpoint/2010/main" val="20926430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Phone Contras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C12B0C2-6102-4D4C-8F14-801B3A57894B}"/>
              </a:ext>
            </a:extLst>
          </p:cNvPr>
          <p:cNvSpPr>
            <a:spLocks noGrp="1"/>
          </p:cNvSpPr>
          <p:nvPr>
            <p:ph type="pic" sz="quarter" idx="14"/>
          </p:nvPr>
        </p:nvSpPr>
        <p:spPr>
          <a:xfrm>
            <a:off x="1817489" y="443883"/>
            <a:ext cx="2445150" cy="5191215"/>
          </a:xfrm>
          <a:custGeom>
            <a:avLst/>
            <a:gdLst>
              <a:gd name="connsiteX0" fmla="*/ 0 w 2445150"/>
              <a:gd name="connsiteY0" fmla="*/ 0 h 5191215"/>
              <a:gd name="connsiteX1" fmla="*/ 2445150 w 2445150"/>
              <a:gd name="connsiteY1" fmla="*/ 0 h 5191215"/>
              <a:gd name="connsiteX2" fmla="*/ 2445150 w 2445150"/>
              <a:gd name="connsiteY2" fmla="*/ 5191215 h 5191215"/>
              <a:gd name="connsiteX3" fmla="*/ 0 w 2445150"/>
              <a:gd name="connsiteY3" fmla="*/ 5191215 h 5191215"/>
            </a:gdLst>
            <a:ahLst/>
            <a:cxnLst>
              <a:cxn ang="0">
                <a:pos x="connsiteX0" y="connsiteY0"/>
              </a:cxn>
              <a:cxn ang="0">
                <a:pos x="connsiteX1" y="connsiteY1"/>
              </a:cxn>
              <a:cxn ang="0">
                <a:pos x="connsiteX2" y="connsiteY2"/>
              </a:cxn>
              <a:cxn ang="0">
                <a:pos x="connsiteX3" y="connsiteY3"/>
              </a:cxn>
            </a:cxnLst>
            <a:rect l="l" t="t" r="r" b="b"/>
            <a:pathLst>
              <a:path w="2445150" h="5191215">
                <a:moveTo>
                  <a:pt x="0" y="0"/>
                </a:moveTo>
                <a:lnTo>
                  <a:pt x="2445150" y="0"/>
                </a:lnTo>
                <a:lnTo>
                  <a:pt x="2445150" y="5191215"/>
                </a:lnTo>
                <a:lnTo>
                  <a:pt x="0" y="5191215"/>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r>
              <a:rPr lang="en-US"/>
              <a:t>Click icon to add picture</a:t>
            </a:r>
          </a:p>
        </p:txBody>
      </p:sp>
      <p:cxnSp>
        <p:nvCxnSpPr>
          <p:cNvPr id="8" name="Straight Connector 7">
            <a:extLst>
              <a:ext uri="{FF2B5EF4-FFF2-40B4-BE49-F238E27FC236}">
                <a16:creationId xmlns:a16="http://schemas.microsoft.com/office/drawing/2014/main" id="{F5552D79-A0ED-46F2-B952-9312641222F3}"/>
              </a:ext>
            </a:extLst>
          </p:cNvPr>
          <p:cNvCxnSpPr/>
          <p:nvPr/>
        </p:nvCxnSpPr>
        <p:spPr>
          <a:xfrm>
            <a:off x="6096000"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5909552" y="172857"/>
            <a:ext cx="5977647" cy="701731"/>
          </a:xfrm>
        </p:spPr>
        <p:txBody>
          <a:bodyPr/>
          <a:lstStyle>
            <a:lvl1pPr>
              <a:defRPr/>
            </a:lvl1pPr>
          </a:lstStyle>
          <a:p>
            <a:r>
              <a:rPr lang="en-US" dirty="0"/>
              <a:t>SLIDE’S HEADER HERE</a:t>
            </a: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5909552" y="1031273"/>
            <a:ext cx="5977647"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Do your best to not exceed two lines.</a:t>
            </a:r>
          </a:p>
        </p:txBody>
      </p:sp>
      <p:sp>
        <p:nvSpPr>
          <p:cNvPr id="15" name="Date Placeholder 3">
            <a:extLst>
              <a:ext uri="{FF2B5EF4-FFF2-40B4-BE49-F238E27FC236}">
                <a16:creationId xmlns:a16="http://schemas.microsoft.com/office/drawing/2014/main" id="{12330A3A-463B-7847-917A-B1EED16661D1}"/>
              </a:ext>
            </a:extLst>
          </p:cNvPr>
          <p:cNvSpPr>
            <a:spLocks noGrp="1"/>
          </p:cNvSpPr>
          <p:nvPr>
            <p:ph type="dt" sz="half" idx="2"/>
          </p:nvPr>
        </p:nvSpPr>
        <p:spPr>
          <a:xfrm>
            <a:off x="10325583" y="6147661"/>
            <a:ext cx="977175" cy="369932"/>
          </a:xfrm>
          <a:prstGeom prst="rect">
            <a:avLst/>
          </a:prstGeom>
        </p:spPr>
        <p:txBody>
          <a:bodyPr vert="horz" lIns="91440" tIns="45720" rIns="91440" bIns="45720" rtlCol="0" anchor="ctr"/>
          <a:lstStyle>
            <a:lvl1pPr algn="r">
              <a:defRPr sz="1200">
                <a:solidFill>
                  <a:schemeClr val="accent2"/>
                </a:solidFill>
              </a:defRPr>
            </a:lvl1pPr>
          </a:lstStyle>
          <a:p>
            <a:fld id="{3F947B84-2028-4B39-A920-AE820F08B4B3}" type="datetimeFigureOut">
              <a:rPr lang="en-US" smtClean="0"/>
              <a:t>6/29/2023</a:t>
            </a:fld>
            <a:endParaRPr lang="en-US"/>
          </a:p>
        </p:txBody>
      </p:sp>
      <p:sp>
        <p:nvSpPr>
          <p:cNvPr id="16" name="Footer Placeholder 4">
            <a:extLst>
              <a:ext uri="{FF2B5EF4-FFF2-40B4-BE49-F238E27FC236}">
                <a16:creationId xmlns:a16="http://schemas.microsoft.com/office/drawing/2014/main" id="{5B475F4F-FDE3-7A48-A555-21A8D2EE724B}"/>
              </a:ext>
            </a:extLst>
          </p:cNvPr>
          <p:cNvSpPr>
            <a:spLocks noGrp="1"/>
          </p:cNvSpPr>
          <p:nvPr>
            <p:ph type="ftr" sz="quarter" idx="3"/>
          </p:nvPr>
        </p:nvSpPr>
        <p:spPr>
          <a:xfrm>
            <a:off x="3028585" y="6157275"/>
            <a:ext cx="7296997" cy="365125"/>
          </a:xfrm>
          <a:prstGeom prst="rect">
            <a:avLst/>
          </a:prstGeom>
        </p:spPr>
        <p:txBody>
          <a:bodyPr vert="horz" lIns="91440" tIns="45720" rIns="91440" bIns="45720" rtlCol="0" anchor="ctr"/>
          <a:lstStyle>
            <a:lvl1pPr algn="r">
              <a:defRPr sz="1200">
                <a:solidFill>
                  <a:schemeClr val="accent2"/>
                </a:solidFill>
              </a:defRPr>
            </a:lvl1pPr>
          </a:lstStyle>
          <a:p>
            <a:endParaRPr lang="en-US"/>
          </a:p>
        </p:txBody>
      </p:sp>
      <p:sp>
        <p:nvSpPr>
          <p:cNvPr id="18" name="Slide Number Placeholder 5">
            <a:extLst>
              <a:ext uri="{FF2B5EF4-FFF2-40B4-BE49-F238E27FC236}">
                <a16:creationId xmlns:a16="http://schemas.microsoft.com/office/drawing/2014/main" id="{1D311400-A7F7-1B4A-B51F-B26CC799D051}"/>
              </a:ext>
            </a:extLst>
          </p:cNvPr>
          <p:cNvSpPr>
            <a:spLocks noGrp="1"/>
          </p:cNvSpPr>
          <p:nvPr>
            <p:ph type="sldNum" sz="quarter" idx="4"/>
          </p:nvPr>
        </p:nvSpPr>
        <p:spPr>
          <a:xfrm>
            <a:off x="11302758" y="6147661"/>
            <a:ext cx="586986" cy="374739"/>
          </a:xfrm>
          <a:prstGeom prst="rect">
            <a:avLst/>
          </a:prstGeom>
        </p:spPr>
        <p:txBody>
          <a:bodyPr vert="horz" lIns="91440" tIns="45720" rIns="91440" bIns="45720" rtlCol="0" anchor="ctr"/>
          <a:lstStyle>
            <a:lvl1pPr algn="r">
              <a:defRPr sz="1600">
                <a:solidFill>
                  <a:schemeClr val="accent2"/>
                </a:solidFill>
              </a:defRPr>
            </a:lvl1pPr>
          </a:lstStyle>
          <a:p>
            <a:fld id="{24118746-FF58-4EAD-8211-EA721FA0E90F}" type="slidenum">
              <a:rPr lang="en-US" smtClean="0"/>
              <a:t>‹#›</a:t>
            </a:fld>
            <a:endParaRPr lang="en-US"/>
          </a:p>
        </p:txBody>
      </p:sp>
      <p:pic>
        <p:nvPicPr>
          <p:cNvPr id="10" name="Picture 9">
            <a:extLst>
              <a:ext uri="{FF2B5EF4-FFF2-40B4-BE49-F238E27FC236}">
                <a16:creationId xmlns:a16="http://schemas.microsoft.com/office/drawing/2014/main" id="{88E3F2E4-0731-4144-99EB-B136FB23C7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2256" y="6152468"/>
            <a:ext cx="2440943" cy="369931"/>
          </a:xfrm>
          <a:prstGeom prst="rect">
            <a:avLst/>
          </a:prstGeom>
        </p:spPr>
      </p:pic>
    </p:spTree>
    <p:extLst>
      <p:ext uri="{BB962C8B-B14F-4D97-AF65-F5344CB8AC3E}">
        <p14:creationId xmlns:p14="http://schemas.microsoft.com/office/powerpoint/2010/main" val="228767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FFC70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D8BD7FE-5910-4840-9838-A66DCA5ABA9A}"/>
              </a:ext>
            </a:extLst>
          </p:cNvPr>
          <p:cNvSpPr>
            <a:spLocks noGrp="1"/>
          </p:cNvSpPr>
          <p:nvPr>
            <p:ph type="title" hasCustomPrompt="1"/>
          </p:nvPr>
        </p:nvSpPr>
        <p:spPr>
          <a:xfrm>
            <a:off x="3561397" y="1822430"/>
            <a:ext cx="5074920" cy="1311128"/>
          </a:xfrm>
        </p:spPr>
        <p:txBody>
          <a:bodyPr anchor="t"/>
          <a:lstStyle>
            <a:lvl1pPr algn="ctr">
              <a:defRPr sz="4400">
                <a:solidFill>
                  <a:schemeClr val="bg1"/>
                </a:solidFill>
              </a:defRPr>
            </a:lvl1pPr>
          </a:lstStyle>
          <a:p>
            <a:r>
              <a:rPr lang="en-US" dirty="0"/>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sp>
        <p:nvSpPr>
          <p:cNvPr id="15" name="Freeform: Shape 14">
            <a:extLst>
              <a:ext uri="{FF2B5EF4-FFF2-40B4-BE49-F238E27FC236}">
                <a16:creationId xmlns:a16="http://schemas.microsoft.com/office/drawing/2014/main" id="{B66B2957-0EBB-4DDE-BE9C-E4A4317CC92A}"/>
              </a:ext>
            </a:extLst>
          </p:cNvPr>
          <p:cNvSpPr/>
          <p:nvPr/>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pic>
        <p:nvPicPr>
          <p:cNvPr id="9" name="Picture 6" descr="State of Rhode Island">
            <a:extLst>
              <a:ext uri="{FF2B5EF4-FFF2-40B4-BE49-F238E27FC236}">
                <a16:creationId xmlns:a16="http://schemas.microsoft.com/office/drawing/2014/main" id="{747CD7AF-AFC5-4075-8F58-64F7512C03EA}"/>
              </a:ext>
            </a:extLst>
          </p:cNvPr>
          <p:cNvPicPr>
            <a:picLocks noChangeAspect="1" noChangeArrowheads="1"/>
          </p:cNvPicPr>
          <p:nvPr userDrawn="1"/>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74790" y="5589713"/>
            <a:ext cx="1238610" cy="82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460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hone Mocku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BB31B51-AFCD-49A3-8B3E-0CA88E8A75A1}"/>
              </a:ext>
            </a:extLst>
          </p:cNvPr>
          <p:cNvSpPr>
            <a:spLocks noGrp="1"/>
          </p:cNvSpPr>
          <p:nvPr>
            <p:ph type="pic" sz="quarter" idx="14"/>
          </p:nvPr>
        </p:nvSpPr>
        <p:spPr>
          <a:xfrm>
            <a:off x="4959658" y="2175029"/>
            <a:ext cx="2272684" cy="3947467"/>
          </a:xfrm>
          <a:custGeom>
            <a:avLst/>
            <a:gdLst>
              <a:gd name="connsiteX0" fmla="*/ 0 w 2272684"/>
              <a:gd name="connsiteY0" fmla="*/ 0 h 3947467"/>
              <a:gd name="connsiteX1" fmla="*/ 2272684 w 2272684"/>
              <a:gd name="connsiteY1" fmla="*/ 0 h 3947467"/>
              <a:gd name="connsiteX2" fmla="*/ 2272684 w 2272684"/>
              <a:gd name="connsiteY2" fmla="*/ 3947467 h 3947467"/>
              <a:gd name="connsiteX3" fmla="*/ 0 w 2272684"/>
              <a:gd name="connsiteY3" fmla="*/ 3947467 h 3947467"/>
            </a:gdLst>
            <a:ahLst/>
            <a:cxnLst>
              <a:cxn ang="0">
                <a:pos x="connsiteX0" y="connsiteY0"/>
              </a:cxn>
              <a:cxn ang="0">
                <a:pos x="connsiteX1" y="connsiteY1"/>
              </a:cxn>
              <a:cxn ang="0">
                <a:pos x="connsiteX2" y="connsiteY2"/>
              </a:cxn>
              <a:cxn ang="0">
                <a:pos x="connsiteX3" y="connsiteY3"/>
              </a:cxn>
            </a:cxnLst>
            <a:rect l="l" t="t" r="r" b="b"/>
            <a:pathLst>
              <a:path w="2272684" h="3947467">
                <a:moveTo>
                  <a:pt x="0" y="0"/>
                </a:moveTo>
                <a:lnTo>
                  <a:pt x="2272684" y="0"/>
                </a:lnTo>
                <a:lnTo>
                  <a:pt x="2272684" y="3947467"/>
                </a:lnTo>
                <a:lnTo>
                  <a:pt x="0" y="3947467"/>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960289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6EC1C968-AB35-304C-A111-E369C3C232D9}"/>
              </a:ext>
            </a:extLst>
          </p:cNvPr>
          <p:cNvSpPr>
            <a:spLocks noGrp="1"/>
          </p:cNvSpPr>
          <p:nvPr>
            <p:ph type="dt" sz="half" idx="2"/>
          </p:nvPr>
        </p:nvSpPr>
        <p:spPr>
          <a:xfrm>
            <a:off x="10325583" y="6147661"/>
            <a:ext cx="977175" cy="369932"/>
          </a:xfrm>
          <a:prstGeom prst="rect">
            <a:avLst/>
          </a:prstGeom>
        </p:spPr>
        <p:txBody>
          <a:bodyPr vert="horz" lIns="91440" tIns="45720" rIns="91440" bIns="45720" rtlCol="0" anchor="ctr"/>
          <a:lstStyle>
            <a:lvl1pPr algn="r">
              <a:defRPr sz="1200">
                <a:solidFill>
                  <a:schemeClr val="accent2"/>
                </a:solidFill>
              </a:defRPr>
            </a:lvl1pPr>
          </a:lstStyle>
          <a:p>
            <a:fld id="{3F947B84-2028-4B39-A920-AE820F08B4B3}" type="datetimeFigureOut">
              <a:rPr lang="en-US" smtClean="0"/>
              <a:t>6/29/2023</a:t>
            </a:fld>
            <a:endParaRPr lang="en-US"/>
          </a:p>
        </p:txBody>
      </p:sp>
      <p:sp>
        <p:nvSpPr>
          <p:cNvPr id="11" name="Footer Placeholder 4">
            <a:extLst>
              <a:ext uri="{FF2B5EF4-FFF2-40B4-BE49-F238E27FC236}">
                <a16:creationId xmlns:a16="http://schemas.microsoft.com/office/drawing/2014/main" id="{B96390DE-1BDC-9740-AFA6-6CAEAA2BDDBD}"/>
              </a:ext>
            </a:extLst>
          </p:cNvPr>
          <p:cNvSpPr>
            <a:spLocks noGrp="1"/>
          </p:cNvSpPr>
          <p:nvPr>
            <p:ph type="ftr" sz="quarter" idx="3"/>
          </p:nvPr>
        </p:nvSpPr>
        <p:spPr>
          <a:xfrm>
            <a:off x="3028585" y="6157275"/>
            <a:ext cx="7296997" cy="365125"/>
          </a:xfrm>
          <a:prstGeom prst="rect">
            <a:avLst/>
          </a:prstGeom>
        </p:spPr>
        <p:txBody>
          <a:bodyPr vert="horz" lIns="91440" tIns="45720" rIns="91440" bIns="45720" rtlCol="0" anchor="ctr"/>
          <a:lstStyle>
            <a:lvl1pPr algn="r">
              <a:defRPr sz="1200">
                <a:solidFill>
                  <a:schemeClr val="accent2"/>
                </a:solidFill>
              </a:defRPr>
            </a:lvl1pPr>
          </a:lstStyle>
          <a:p>
            <a:endParaRPr lang="en-US"/>
          </a:p>
        </p:txBody>
      </p:sp>
      <p:sp>
        <p:nvSpPr>
          <p:cNvPr id="12" name="Slide Number Placeholder 5">
            <a:extLst>
              <a:ext uri="{FF2B5EF4-FFF2-40B4-BE49-F238E27FC236}">
                <a16:creationId xmlns:a16="http://schemas.microsoft.com/office/drawing/2014/main" id="{260B1569-C9D2-E445-9EC2-907499A5A457}"/>
              </a:ext>
            </a:extLst>
          </p:cNvPr>
          <p:cNvSpPr>
            <a:spLocks noGrp="1"/>
          </p:cNvSpPr>
          <p:nvPr>
            <p:ph type="sldNum" sz="quarter" idx="4"/>
          </p:nvPr>
        </p:nvSpPr>
        <p:spPr>
          <a:xfrm>
            <a:off x="11302758" y="6147661"/>
            <a:ext cx="586986" cy="374739"/>
          </a:xfrm>
          <a:prstGeom prst="rect">
            <a:avLst/>
          </a:prstGeom>
        </p:spPr>
        <p:txBody>
          <a:bodyPr vert="horz" lIns="91440" tIns="45720" rIns="91440" bIns="45720" rtlCol="0" anchor="ctr"/>
          <a:lstStyle>
            <a:lvl1pPr algn="r">
              <a:defRPr sz="1600">
                <a:solidFill>
                  <a:schemeClr val="accent2"/>
                </a:solidFill>
              </a:defRPr>
            </a:lvl1pPr>
          </a:lstStyle>
          <a:p>
            <a:fld id="{24118746-FF58-4EAD-8211-EA721FA0E90F}" type="slidenum">
              <a:rPr lang="en-US" smtClean="0"/>
              <a:t>‹#›</a:t>
            </a:fld>
            <a:endParaRPr lang="en-US"/>
          </a:p>
        </p:txBody>
      </p:sp>
      <p:pic>
        <p:nvPicPr>
          <p:cNvPr id="6" name="Picture 5">
            <a:extLst>
              <a:ext uri="{FF2B5EF4-FFF2-40B4-BE49-F238E27FC236}">
                <a16:creationId xmlns:a16="http://schemas.microsoft.com/office/drawing/2014/main" id="{B30F0C85-9E5E-AE4B-8BA3-71A106E0FE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2256" y="6152468"/>
            <a:ext cx="2440943" cy="369931"/>
          </a:xfrm>
          <a:prstGeom prst="rect">
            <a:avLst/>
          </a:prstGeom>
        </p:spPr>
      </p:pic>
    </p:spTree>
    <p:extLst>
      <p:ext uri="{BB962C8B-B14F-4D97-AF65-F5344CB8AC3E}">
        <p14:creationId xmlns:p14="http://schemas.microsoft.com/office/powerpoint/2010/main" val="29706266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5DA6-4017-284F-9A72-D35B40CD6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CA443-B75E-DE4A-9BB9-86FEC2B330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32559C-7738-D248-8394-696FAC4D20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211B61-291A-DA4D-A514-BC56118D9864}"/>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6" name="Footer Placeholder 5">
            <a:extLst>
              <a:ext uri="{FF2B5EF4-FFF2-40B4-BE49-F238E27FC236}">
                <a16:creationId xmlns:a16="http://schemas.microsoft.com/office/drawing/2014/main" id="{D44CED2A-55C6-114D-B340-6B8B262C5AB1}"/>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15AAC9-1794-7F4F-BCC1-5609F7DE1576}"/>
              </a:ext>
            </a:extLst>
          </p:cNvPr>
          <p:cNvSpPr>
            <a:spLocks noGrp="1"/>
          </p:cNvSpPr>
          <p:nvPr>
            <p:ph type="sldNum" sz="quarter" idx="12"/>
          </p:nvPr>
        </p:nvSpPr>
        <p:spPr/>
        <p:txBody>
          <a:bodyPr/>
          <a:lstStyle/>
          <a:p>
            <a:fld id="{24118746-FF58-4EAD-8211-EA721FA0E90F}" type="slidenum">
              <a:rPr lang="en-US" smtClean="0"/>
              <a:t>‹#›</a:t>
            </a:fld>
            <a:endParaRPr lang="en-US"/>
          </a:p>
        </p:txBody>
      </p:sp>
    </p:spTree>
    <p:extLst>
      <p:ext uri="{BB962C8B-B14F-4D97-AF65-F5344CB8AC3E}">
        <p14:creationId xmlns:p14="http://schemas.microsoft.com/office/powerpoint/2010/main" val="1070572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Transition 4">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D8BD7FE-5910-4840-9838-A66DCA5ABA9A}"/>
              </a:ext>
            </a:extLst>
          </p:cNvPr>
          <p:cNvSpPr>
            <a:spLocks noGrp="1"/>
          </p:cNvSpPr>
          <p:nvPr>
            <p:ph type="title" hasCustomPrompt="1"/>
          </p:nvPr>
        </p:nvSpPr>
        <p:spPr>
          <a:xfrm>
            <a:off x="3561397" y="1822430"/>
            <a:ext cx="5074920" cy="1311128"/>
          </a:xfrm>
        </p:spPr>
        <p:txBody>
          <a:bodyPr anchor="t"/>
          <a:lstStyle>
            <a:lvl1pPr algn="ctr">
              <a:defRPr sz="4400">
                <a:solidFill>
                  <a:schemeClr val="bg1"/>
                </a:solidFill>
              </a:defRPr>
            </a:lvl1pPr>
          </a:lstStyle>
          <a:p>
            <a:r>
              <a:rPr lang="en-US" dirty="0"/>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And your transition’s sub-title can go here. This one can go up to three lines!</a:t>
            </a:r>
          </a:p>
        </p:txBody>
      </p:sp>
      <p:sp>
        <p:nvSpPr>
          <p:cNvPr id="36" name="Freeform: Shape 35">
            <a:extLst>
              <a:ext uri="{FF2B5EF4-FFF2-40B4-BE49-F238E27FC236}">
                <a16:creationId xmlns:a16="http://schemas.microsoft.com/office/drawing/2014/main" id="{1B00F4F4-2DC0-444B-A711-A5D176996831}"/>
              </a:ext>
            </a:extLst>
          </p:cNvPr>
          <p:cNvSpPr/>
          <p:nvPr/>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sp>
        <p:nvSpPr>
          <p:cNvPr id="30" name="Freeform: Shape 29">
            <a:extLst>
              <a:ext uri="{FF2B5EF4-FFF2-40B4-BE49-F238E27FC236}">
                <a16:creationId xmlns:a16="http://schemas.microsoft.com/office/drawing/2014/main" id="{51921B63-C24B-40ED-85BE-26D49B86E047}"/>
              </a:ext>
            </a:extLst>
          </p:cNvPr>
          <p:cNvSpPr/>
          <p:nvPr/>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pic>
        <p:nvPicPr>
          <p:cNvPr id="9" name="Picture 6" descr="State of Rhode Island">
            <a:extLst>
              <a:ext uri="{FF2B5EF4-FFF2-40B4-BE49-F238E27FC236}">
                <a16:creationId xmlns:a16="http://schemas.microsoft.com/office/drawing/2014/main" id="{FEF0231F-D3C2-41F9-AE49-BCC06F1A10BD}"/>
              </a:ext>
            </a:extLst>
          </p:cNvPr>
          <p:cNvPicPr>
            <a:picLocks noChangeAspect="1" noChangeArrowheads="1"/>
          </p:cNvPicPr>
          <p:nvPr userDrawn="1"/>
        </p:nvPicPr>
        <p:blipFill>
          <a:blip r:embed="rId2">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74790" y="5589713"/>
            <a:ext cx="1238610" cy="82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176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dirty="0"/>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931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35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1094509" y="6157275"/>
            <a:ext cx="217516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24118746-FF58-4EAD-8211-EA721FA0E90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2"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35395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p:nvCxnSpPr>
        <p:spPr>
          <a:xfrm>
            <a:off x="396691" y="957194"/>
            <a:ext cx="5979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10325583" y="6147661"/>
            <a:ext cx="977175" cy="369932"/>
          </a:xfrm>
          <a:prstGeom prst="rect">
            <a:avLst/>
          </a:prstGeom>
        </p:spPr>
        <p:txBody>
          <a:bodyPr vert="horz" lIns="91440" tIns="45720" rIns="91440" bIns="45720" rtlCol="0" anchor="ctr"/>
          <a:lstStyle>
            <a:lvl1pPr algn="r">
              <a:defRPr sz="1200">
                <a:solidFill>
                  <a:schemeClr val="accent2"/>
                </a:solidFill>
              </a:defRPr>
            </a:lvl1pPr>
          </a:lstStyle>
          <a:p>
            <a:fld id="{3F947B84-2028-4B39-A920-AE820F08B4B3}" type="datetimeFigureOut">
              <a:rPr lang="en-US" smtClean="0"/>
              <a:t>6/29/2023</a:t>
            </a:fld>
            <a:endParaRPr lang="en-US"/>
          </a:p>
        </p:txBody>
      </p:sp>
      <p:sp>
        <p:nvSpPr>
          <p:cNvPr id="5" name="Footer Placeholder 4">
            <a:extLst>
              <a:ext uri="{FF2B5EF4-FFF2-40B4-BE49-F238E27FC236}">
                <a16:creationId xmlns:a16="http://schemas.microsoft.com/office/drawing/2014/main" id="{777BCE5C-2F54-4920-9F7A-D0ABAFE3C9E2}"/>
              </a:ext>
            </a:extLst>
          </p:cNvPr>
          <p:cNvSpPr>
            <a:spLocks noGrp="1"/>
          </p:cNvSpPr>
          <p:nvPr>
            <p:ph type="ftr" sz="quarter" idx="3"/>
          </p:nvPr>
        </p:nvSpPr>
        <p:spPr>
          <a:xfrm>
            <a:off x="2447502" y="6157275"/>
            <a:ext cx="7296997" cy="365125"/>
          </a:xfrm>
          <a:prstGeom prst="rect">
            <a:avLst/>
          </a:prstGeom>
        </p:spPr>
        <p:txBody>
          <a:bodyPr vert="horz" lIns="91440" tIns="45720" rIns="91440" bIns="45720" rtlCol="0" anchor="ctr"/>
          <a:lstStyle>
            <a:lvl1pPr algn="ctr">
              <a:defRPr sz="1100">
                <a:solidFill>
                  <a:schemeClr val="accent6">
                    <a:lumMod val="60000"/>
                    <a:lumOff val="40000"/>
                  </a:schemeClr>
                </a:solidFill>
              </a:defRPr>
            </a:lvl1pPr>
          </a:lstStyle>
          <a:p>
            <a:endParaRPr lang="en-US"/>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11302758" y="6147661"/>
            <a:ext cx="586986" cy="374739"/>
          </a:xfrm>
          <a:prstGeom prst="rect">
            <a:avLst/>
          </a:prstGeom>
        </p:spPr>
        <p:txBody>
          <a:bodyPr vert="horz" lIns="91440" tIns="45720" rIns="91440" bIns="45720" rtlCol="0" anchor="ctr"/>
          <a:lstStyle>
            <a:lvl1pPr algn="r">
              <a:defRPr sz="1600">
                <a:solidFill>
                  <a:schemeClr val="accent2"/>
                </a:solidFill>
              </a:defRPr>
            </a:lvl1pPr>
          </a:lstStyle>
          <a:p>
            <a:fld id="{24118746-FF58-4EAD-8211-EA721FA0E90F}" type="slidenum">
              <a:rPr lang="en-US" smtClean="0"/>
              <a:t>‹#›</a:t>
            </a:fld>
            <a:endParaRPr lang="en-US"/>
          </a:p>
        </p:txBody>
      </p:sp>
      <p:pic>
        <p:nvPicPr>
          <p:cNvPr id="10" name="Picture 6" descr="State of Rhode Island">
            <a:extLst>
              <a:ext uri="{FF2B5EF4-FFF2-40B4-BE49-F238E27FC236}">
                <a16:creationId xmlns:a16="http://schemas.microsoft.com/office/drawing/2014/main" id="{6E5C4E88-207B-4AE1-B70F-26CAC65828FC}"/>
              </a:ext>
            </a:extLst>
          </p:cNvPr>
          <p:cNvPicPr>
            <a:picLocks noChangeAspect="1" noChangeArrowheads="1"/>
          </p:cNvPicPr>
          <p:nvPr userDrawn="1"/>
        </p:nvPicPr>
        <p:blipFill>
          <a:blip r:embed="rId5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5926967"/>
            <a:ext cx="1238610" cy="82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361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4" r:id="rId52"/>
  </p:sldLayoutIdLst>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4128">
          <p15:clr>
            <a:srgbClr val="F26B43"/>
          </p15:clr>
        </p15:guide>
        <p15:guide id="4" orient="horz" pos="1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s://geocoding.geo.census.gov/geocoder/geographies/address?form"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966FA-5CCC-4510-963E-89A5E1A01665}"/>
              </a:ext>
            </a:extLst>
          </p:cNvPr>
          <p:cNvSpPr>
            <a:spLocks noGrp="1"/>
          </p:cNvSpPr>
          <p:nvPr>
            <p:ph type="title"/>
          </p:nvPr>
        </p:nvSpPr>
        <p:spPr>
          <a:xfrm>
            <a:off x="3558540" y="1852529"/>
            <a:ext cx="5074920" cy="1311128"/>
          </a:xfrm>
        </p:spPr>
        <p:txBody>
          <a:bodyPr/>
          <a:lstStyle/>
          <a:p>
            <a:r>
              <a:rPr lang="en-US" dirty="0"/>
              <a:t>WIOA Youth: </a:t>
            </a:r>
            <a:br>
              <a:rPr lang="en-US" dirty="0"/>
            </a:br>
            <a:r>
              <a:rPr lang="en-US" dirty="0"/>
              <a:t>Income Eligibility </a:t>
            </a:r>
          </a:p>
        </p:txBody>
      </p:sp>
      <p:sp>
        <p:nvSpPr>
          <p:cNvPr id="3" name="Text Placeholder 2">
            <a:extLst>
              <a:ext uri="{FF2B5EF4-FFF2-40B4-BE49-F238E27FC236}">
                <a16:creationId xmlns:a16="http://schemas.microsoft.com/office/drawing/2014/main" id="{9256B5E0-680C-4C98-901E-AA61F3535CE8}"/>
              </a:ext>
            </a:extLst>
          </p:cNvPr>
          <p:cNvSpPr>
            <a:spLocks noGrp="1"/>
          </p:cNvSpPr>
          <p:nvPr>
            <p:ph type="body" idx="1"/>
          </p:nvPr>
        </p:nvSpPr>
        <p:spPr>
          <a:xfrm>
            <a:off x="2307771" y="3510644"/>
            <a:ext cx="7576457" cy="1581912"/>
          </a:xfrm>
        </p:spPr>
        <p:txBody>
          <a:bodyPr/>
          <a:lstStyle/>
          <a:p>
            <a:r>
              <a:rPr lang="en-US" b="1" dirty="0"/>
              <a:t>Office of Planning, Integrity, and Compliance</a:t>
            </a:r>
          </a:p>
        </p:txBody>
      </p:sp>
      <p:pic>
        <p:nvPicPr>
          <p:cNvPr id="6" name="Recorded Sound">
            <a:hlinkClick r:id="" action="ppaction://media"/>
            <a:extLst>
              <a:ext uri="{FF2B5EF4-FFF2-40B4-BE49-F238E27FC236}">
                <a16:creationId xmlns:a16="http://schemas.microsoft.com/office/drawing/2014/main" id="{36214419-5082-27B3-81A4-1E4FFEE1D87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060162755"/>
      </p:ext>
    </p:extLst>
  </p:cSld>
  <p:clrMapOvr>
    <a:masterClrMapping/>
  </p:clrMapOvr>
  <mc:AlternateContent xmlns:mc="http://schemas.openxmlformats.org/markup-compatibility/2006" xmlns:p14="http://schemas.microsoft.com/office/powerpoint/2010/main">
    <mc:Choice Requires="p14">
      <p:transition spd="slow" p14:dur="2000" advTm="21942"/>
    </mc:Choice>
    <mc:Fallback xmlns="">
      <p:transition spd="slow" advTm="219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4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966FA-5CCC-4510-963E-89A5E1A01665}"/>
              </a:ext>
            </a:extLst>
          </p:cNvPr>
          <p:cNvSpPr>
            <a:spLocks noGrp="1"/>
          </p:cNvSpPr>
          <p:nvPr>
            <p:ph type="title"/>
          </p:nvPr>
        </p:nvSpPr>
        <p:spPr>
          <a:xfrm>
            <a:off x="3558540" y="1852529"/>
            <a:ext cx="5074920" cy="1311128"/>
          </a:xfrm>
        </p:spPr>
        <p:txBody>
          <a:bodyPr/>
          <a:lstStyle/>
          <a:p>
            <a:r>
              <a:rPr lang="en-US" dirty="0"/>
              <a:t>WIOA Youth: </a:t>
            </a:r>
            <a:br>
              <a:rPr lang="en-US" dirty="0"/>
            </a:br>
            <a:r>
              <a:rPr lang="en-US" dirty="0"/>
              <a:t>Income Eligibility </a:t>
            </a:r>
          </a:p>
        </p:txBody>
      </p:sp>
      <p:sp>
        <p:nvSpPr>
          <p:cNvPr id="3" name="Text Placeholder 2">
            <a:extLst>
              <a:ext uri="{FF2B5EF4-FFF2-40B4-BE49-F238E27FC236}">
                <a16:creationId xmlns:a16="http://schemas.microsoft.com/office/drawing/2014/main" id="{9256B5E0-680C-4C98-901E-AA61F3535CE8}"/>
              </a:ext>
            </a:extLst>
          </p:cNvPr>
          <p:cNvSpPr>
            <a:spLocks noGrp="1"/>
          </p:cNvSpPr>
          <p:nvPr>
            <p:ph type="body" idx="1"/>
          </p:nvPr>
        </p:nvSpPr>
        <p:spPr>
          <a:xfrm>
            <a:off x="2307771" y="3510644"/>
            <a:ext cx="7576457" cy="1581912"/>
          </a:xfrm>
        </p:spPr>
        <p:txBody>
          <a:bodyPr/>
          <a:lstStyle/>
          <a:p>
            <a:r>
              <a:rPr lang="en-US" b="1" dirty="0"/>
              <a:t>Office of Planning, Integrity, and Compliance</a:t>
            </a:r>
          </a:p>
        </p:txBody>
      </p:sp>
      <p:pic>
        <p:nvPicPr>
          <p:cNvPr id="4" name="Recorded Sound">
            <a:hlinkClick r:id="" action="ppaction://media"/>
            <a:extLst>
              <a:ext uri="{FF2B5EF4-FFF2-40B4-BE49-F238E27FC236}">
                <a16:creationId xmlns:a16="http://schemas.microsoft.com/office/drawing/2014/main" id="{65B385A4-0D19-1303-2605-0DBDD194BB3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117306168"/>
      </p:ext>
    </p:extLst>
  </p:cSld>
  <p:clrMapOvr>
    <a:masterClrMapping/>
  </p:clrMapOvr>
  <mc:AlternateContent xmlns:mc="http://schemas.openxmlformats.org/markup-compatibility/2006" xmlns:p14="http://schemas.microsoft.com/office/powerpoint/2010/main">
    <mc:Choice Requires="p14">
      <p:transition spd="slow" p14:dur="2000" advTm="16346"/>
    </mc:Choice>
    <mc:Fallback xmlns="">
      <p:transition spd="slow" advTm="163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4CB5-7619-45A0-A81D-994A3C8C4298}"/>
              </a:ext>
            </a:extLst>
          </p:cNvPr>
          <p:cNvSpPr>
            <a:spLocks noGrp="1"/>
          </p:cNvSpPr>
          <p:nvPr>
            <p:ph type="title"/>
          </p:nvPr>
        </p:nvSpPr>
        <p:spPr/>
        <p:txBody>
          <a:bodyPr/>
          <a:lstStyle/>
          <a:p>
            <a:r>
              <a:rPr lang="en-US" dirty="0"/>
              <a:t>Determining Income Eligibility for WIOA Youth</a:t>
            </a:r>
          </a:p>
        </p:txBody>
      </p:sp>
      <p:sp>
        <p:nvSpPr>
          <p:cNvPr id="8" name="TextBox 7">
            <a:extLst>
              <a:ext uri="{FF2B5EF4-FFF2-40B4-BE49-F238E27FC236}">
                <a16:creationId xmlns:a16="http://schemas.microsoft.com/office/drawing/2014/main" id="{0E91C675-514B-4BD4-8DD9-3EAC280D9633}"/>
              </a:ext>
            </a:extLst>
          </p:cNvPr>
          <p:cNvSpPr txBox="1"/>
          <p:nvPr/>
        </p:nvSpPr>
        <p:spPr>
          <a:xfrm>
            <a:off x="1166948" y="1057173"/>
            <a:ext cx="10258697" cy="5539978"/>
          </a:xfrm>
          <a:prstGeom prst="rect">
            <a:avLst/>
          </a:prstGeom>
          <a:noFill/>
        </p:spPr>
        <p:txBody>
          <a:bodyPr wrap="square">
            <a:spAutoFit/>
          </a:bodyPr>
          <a:lstStyle/>
          <a:p>
            <a:pPr algn="l"/>
            <a:endParaRPr lang="en-US" b="0" i="0" u="none" strike="noStrike" baseline="0" dirty="0">
              <a:solidFill>
                <a:srgbClr val="000000"/>
              </a:solidFill>
              <a:latin typeface="Arial" panose="020B0604020202020204" pitchFamily="34" charset="0"/>
            </a:endParaRPr>
          </a:p>
          <a:p>
            <a:r>
              <a:rPr lang="en-US" sz="1600" b="0" i="0" u="none" strike="noStrike" baseline="0" dirty="0">
                <a:solidFill>
                  <a:srgbClr val="000000"/>
                </a:solidFill>
                <a:latin typeface="Arial" panose="020B0604020202020204" pitchFamily="34" charset="0"/>
              </a:rPr>
              <a:t>A </a:t>
            </a:r>
            <a:r>
              <a:rPr lang="en-US" sz="1600" b="1" i="0" u="none" strike="noStrike" baseline="0" dirty="0">
                <a:solidFill>
                  <a:srgbClr val="000000"/>
                </a:solidFill>
                <a:latin typeface="Arial" panose="020B0604020202020204" pitchFamily="34" charset="0"/>
              </a:rPr>
              <a:t>low-income youth </a:t>
            </a:r>
            <a:r>
              <a:rPr lang="en-US" sz="1600" b="0" i="0" u="none" strike="noStrike" baseline="0" dirty="0">
                <a:solidFill>
                  <a:srgbClr val="000000"/>
                </a:solidFill>
                <a:latin typeface="Arial" panose="020B0604020202020204" pitchFamily="34" charset="0"/>
              </a:rPr>
              <a:t>is an individual who: </a:t>
            </a:r>
          </a:p>
          <a:p>
            <a:pPr marL="342900" indent="-342900">
              <a:buFont typeface="+mj-lt"/>
              <a:buAutoNum type="alphaLcParenR"/>
            </a:pPr>
            <a:r>
              <a:rPr lang="en-US" sz="1600" b="0" i="0" u="none" strike="noStrike" baseline="0" dirty="0">
                <a:solidFill>
                  <a:srgbClr val="000000"/>
                </a:solidFill>
                <a:latin typeface="Arial" panose="020B0604020202020204" pitchFamily="34" charset="0"/>
              </a:rPr>
              <a:t>Receives, is a member of a family that receives, or has received in the past six months, </a:t>
            </a:r>
            <a:r>
              <a:rPr lang="en-US" sz="1600" i="0" u="none" strike="noStrike" baseline="0" dirty="0">
                <a:solidFill>
                  <a:srgbClr val="000000"/>
                </a:solidFill>
                <a:latin typeface="Arial" panose="020B0604020202020204" pitchFamily="34" charset="0"/>
              </a:rPr>
              <a:t>cash payments under a federal, state, or local income-based public assistance program </a:t>
            </a:r>
            <a:r>
              <a:rPr lang="en-US" sz="1600" b="0" i="0" u="none" strike="noStrike" baseline="0" dirty="0">
                <a:solidFill>
                  <a:srgbClr val="000000"/>
                </a:solidFill>
                <a:latin typeface="Arial" panose="020B0604020202020204" pitchFamily="34" charset="0"/>
              </a:rPr>
              <a:t>(e.g. Temporary Assistance to Needy Families (TANF)); </a:t>
            </a:r>
          </a:p>
          <a:p>
            <a:pPr marL="342900" indent="-342900">
              <a:buFont typeface="+mj-lt"/>
              <a:buAutoNum type="alphaLcParenR"/>
            </a:pPr>
            <a:r>
              <a:rPr lang="en-US" sz="1600" b="0" i="0" u="none" strike="noStrike" baseline="0" dirty="0">
                <a:solidFill>
                  <a:srgbClr val="000000"/>
                </a:solidFill>
                <a:highlight>
                  <a:srgbClr val="FFFF00"/>
                </a:highlight>
                <a:latin typeface="Arial" panose="020B0604020202020204" pitchFamily="34" charset="0"/>
              </a:rPr>
              <a:t>Receives annual income in relation to family size that does not exceed the higher of the federal poverty guidelines or 70 percent of the United States Department of Labor (USDOL) Lower Living Standard Income Level (LLSIL) for each program year </a:t>
            </a:r>
          </a:p>
          <a:p>
            <a:pPr marL="342900" indent="-342900">
              <a:buFont typeface="+mj-lt"/>
              <a:buAutoNum type="alphaLcParenR"/>
            </a:pPr>
            <a:r>
              <a:rPr lang="en-US" sz="1600" b="0" i="0" u="none" strike="noStrike" baseline="0" dirty="0">
                <a:solidFill>
                  <a:srgbClr val="000000"/>
                </a:solidFill>
                <a:latin typeface="Arial" panose="020B0604020202020204" pitchFamily="34" charset="0"/>
              </a:rPr>
              <a:t>Receives, is a member of a family that receives, or has received in the past six months, assistance through the Supplemental Nutrition Assistance Program (SNAP); </a:t>
            </a:r>
          </a:p>
          <a:p>
            <a:pPr marL="342900" indent="-342900">
              <a:buFont typeface="+mj-lt"/>
              <a:buAutoNum type="alphaLcParenR"/>
            </a:pPr>
            <a:r>
              <a:rPr lang="en-US" sz="1600" b="0" i="0" u="none" strike="noStrike" baseline="0" dirty="0">
                <a:solidFill>
                  <a:srgbClr val="000000"/>
                </a:solidFill>
                <a:latin typeface="Arial" panose="020B0604020202020204" pitchFamily="34" charset="0"/>
              </a:rPr>
              <a:t>Qualifies as a homeless individual who lacks a fixed, regular and adequate nighttime residence; </a:t>
            </a:r>
          </a:p>
          <a:p>
            <a:pPr marL="342900" indent="-342900">
              <a:buFont typeface="+mj-lt"/>
              <a:buAutoNum type="alphaLcParenR"/>
            </a:pPr>
            <a:r>
              <a:rPr lang="en-US" sz="1600" b="0" i="0" u="none" strike="noStrike" baseline="0" dirty="0">
                <a:solidFill>
                  <a:srgbClr val="000000"/>
                </a:solidFill>
                <a:latin typeface="Arial" panose="020B0604020202020204" pitchFamily="34" charset="0"/>
              </a:rPr>
              <a:t>Is a foster child for whom state or local government payments are made; </a:t>
            </a:r>
          </a:p>
          <a:p>
            <a:pPr marL="342900" indent="-342900">
              <a:buFont typeface="+mj-lt"/>
              <a:buAutoNum type="alphaLcParenR"/>
            </a:pPr>
            <a:r>
              <a:rPr lang="en-US" sz="1600" b="0" i="0" u="none" strike="noStrike" baseline="0" dirty="0">
                <a:solidFill>
                  <a:srgbClr val="000000"/>
                </a:solidFill>
                <a:latin typeface="Arial" panose="020B0604020202020204" pitchFamily="34" charset="0"/>
              </a:rPr>
              <a:t>Is a member of a family whose income does not meet low- income requirements, but is an individual with a disability, and therefore can be counted as a family of one so that individual income meets the low-income requirement; </a:t>
            </a:r>
          </a:p>
          <a:p>
            <a:pPr marL="342900" indent="-342900">
              <a:buFont typeface="+mj-lt"/>
              <a:buAutoNum type="alphaLcParenR"/>
            </a:pPr>
            <a:r>
              <a:rPr lang="en-US" sz="1600" b="0" i="0" u="none" strike="noStrike" baseline="0" dirty="0">
                <a:solidFill>
                  <a:srgbClr val="000000"/>
                </a:solidFill>
                <a:latin typeface="Arial" panose="020B0604020202020204" pitchFamily="34" charset="0"/>
              </a:rPr>
              <a:t>Receives Supplemental Security Income (SSI) or Social Security Disability Insurance (SSDI);</a:t>
            </a:r>
          </a:p>
          <a:p>
            <a:pPr marL="342900" indent="-342900">
              <a:buFont typeface="+mj-lt"/>
              <a:buAutoNum type="alphaLcParenR"/>
            </a:pPr>
            <a:r>
              <a:rPr lang="en-US" sz="1600" b="0" i="0" u="none" strike="noStrike" baseline="0" dirty="0">
                <a:solidFill>
                  <a:srgbClr val="000000"/>
                </a:solidFill>
                <a:latin typeface="Arial" panose="020B0604020202020204" pitchFamily="34" charset="0"/>
              </a:rPr>
              <a:t>Receives, is a member of a family that receives, or has received within the past six months, assistance through the Refugee Cash Assistance (RCA), a federally-funded need- based cash benefit for refugees and other eligible beneficiaries, who are not eligible for other cash assistance programs, such as TANF.</a:t>
            </a:r>
          </a:p>
          <a:p>
            <a:pPr marL="342900" indent="-342900">
              <a:buFont typeface="+mj-lt"/>
              <a:buAutoNum type="alphaLcParenR"/>
            </a:pPr>
            <a:r>
              <a:rPr lang="en-US" sz="1600" b="0" i="0" u="none" strike="noStrike" baseline="0" dirty="0">
                <a:solidFill>
                  <a:srgbClr val="000000"/>
                </a:solidFill>
                <a:latin typeface="Arial" panose="020B0604020202020204" pitchFamily="34" charset="0"/>
              </a:rPr>
              <a:t>Receives, or is eligible to receive, a free or reduced price lunch; or </a:t>
            </a:r>
          </a:p>
          <a:p>
            <a:pPr marL="342900" indent="-342900">
              <a:buFont typeface="+mj-lt"/>
              <a:buAutoNum type="alphaLcParenR"/>
            </a:pPr>
            <a:r>
              <a:rPr lang="en-US" sz="1600" b="0" i="0" u="none" strike="noStrike" baseline="0" dirty="0">
                <a:solidFill>
                  <a:srgbClr val="000000"/>
                </a:solidFill>
                <a:highlight>
                  <a:srgbClr val="FFFF00"/>
                </a:highlight>
                <a:latin typeface="Arial" panose="020B0604020202020204" pitchFamily="34" charset="0"/>
              </a:rPr>
              <a:t>Is a youth who lives in a high poverty area, as determined by the American Community Survey. </a:t>
            </a:r>
          </a:p>
          <a:p>
            <a:endParaRPr lang="en-US" sz="1600" b="0" i="0" u="none" strike="noStrike" baseline="0" dirty="0">
              <a:solidFill>
                <a:srgbClr val="000000"/>
              </a:solidFill>
              <a:latin typeface="Arial" panose="020B0604020202020204" pitchFamily="34" charset="0"/>
            </a:endParaRPr>
          </a:p>
        </p:txBody>
      </p:sp>
      <p:pic>
        <p:nvPicPr>
          <p:cNvPr id="3" name="Recorded Sound">
            <a:hlinkClick r:id="" action="ppaction://media"/>
            <a:extLst>
              <a:ext uri="{FF2B5EF4-FFF2-40B4-BE49-F238E27FC236}">
                <a16:creationId xmlns:a16="http://schemas.microsoft.com/office/drawing/2014/main" id="{6533BDDD-7DA0-8740-BEAD-D9C43A01425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146726251"/>
      </p:ext>
    </p:extLst>
  </p:cSld>
  <p:clrMapOvr>
    <a:masterClrMapping/>
  </p:clrMapOvr>
  <mc:AlternateContent xmlns:mc="http://schemas.openxmlformats.org/markup-compatibility/2006" xmlns:p14="http://schemas.microsoft.com/office/powerpoint/2010/main">
    <mc:Choice Requires="p14">
      <p:transition spd="slow" p14:dur="2000" advTm="18864"/>
    </mc:Choice>
    <mc:Fallback xmlns="">
      <p:transition spd="slow" advTm="188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8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D032-3B81-894E-FCF3-329675012A43}"/>
              </a:ext>
            </a:extLst>
          </p:cNvPr>
          <p:cNvSpPr>
            <a:spLocks noGrp="1"/>
          </p:cNvSpPr>
          <p:nvPr>
            <p:ph type="title"/>
          </p:nvPr>
        </p:nvSpPr>
        <p:spPr>
          <a:xfrm>
            <a:off x="3057162" y="1561232"/>
            <a:ext cx="6077675" cy="1311128"/>
          </a:xfrm>
        </p:spPr>
        <p:txBody>
          <a:bodyPr>
            <a:normAutofit fontScale="90000"/>
          </a:bodyPr>
          <a:lstStyle/>
          <a:p>
            <a:r>
              <a:rPr lang="en-US" dirty="0"/>
              <a:t>Federal Poverty Level or </a:t>
            </a:r>
            <a:br>
              <a:rPr lang="en-US" dirty="0"/>
            </a:br>
            <a:r>
              <a:rPr lang="en-US" dirty="0"/>
              <a:t>70% of the Lower Living Standard Income Level </a:t>
            </a:r>
          </a:p>
        </p:txBody>
      </p:sp>
      <p:pic>
        <p:nvPicPr>
          <p:cNvPr id="3" name="Recorded Sound">
            <a:hlinkClick r:id="" action="ppaction://media"/>
            <a:extLst>
              <a:ext uri="{FF2B5EF4-FFF2-40B4-BE49-F238E27FC236}">
                <a16:creationId xmlns:a16="http://schemas.microsoft.com/office/drawing/2014/main" id="{C236EEC8-89FF-CB6D-F037-13EFC6ECA07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053790946"/>
      </p:ext>
    </p:extLst>
  </p:cSld>
  <p:clrMapOvr>
    <a:masterClrMapping/>
  </p:clrMapOvr>
  <mc:AlternateContent xmlns:mc="http://schemas.openxmlformats.org/markup-compatibility/2006" xmlns:p14="http://schemas.microsoft.com/office/powerpoint/2010/main">
    <mc:Choice Requires="p14">
      <p:transition spd="slow" p14:dur="2000" advTm="8462"/>
    </mc:Choice>
    <mc:Fallback xmlns="">
      <p:transition spd="slow" advTm="84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4CB5-7619-45A0-A81D-994A3C8C4298}"/>
              </a:ext>
            </a:extLst>
          </p:cNvPr>
          <p:cNvSpPr>
            <a:spLocks noGrp="1"/>
          </p:cNvSpPr>
          <p:nvPr>
            <p:ph type="title"/>
          </p:nvPr>
        </p:nvSpPr>
        <p:spPr/>
        <p:txBody>
          <a:bodyPr/>
          <a:lstStyle/>
          <a:p>
            <a:r>
              <a:rPr lang="en-US" dirty="0"/>
              <a:t>Federal Poverty Level or 70% of LLSIL</a:t>
            </a:r>
          </a:p>
        </p:txBody>
      </p:sp>
      <p:sp>
        <p:nvSpPr>
          <p:cNvPr id="3" name="TextBox 2">
            <a:extLst>
              <a:ext uri="{FF2B5EF4-FFF2-40B4-BE49-F238E27FC236}">
                <a16:creationId xmlns:a16="http://schemas.microsoft.com/office/drawing/2014/main" id="{5606FF09-F737-4887-8AAE-F0B999057730}"/>
              </a:ext>
            </a:extLst>
          </p:cNvPr>
          <p:cNvSpPr txBox="1"/>
          <p:nvPr/>
        </p:nvSpPr>
        <p:spPr>
          <a:xfrm>
            <a:off x="1184365" y="1384663"/>
            <a:ext cx="9257212" cy="4471802"/>
          </a:xfrm>
          <a:prstGeom prst="rect">
            <a:avLst/>
          </a:prstGeom>
          <a:noFill/>
        </p:spPr>
        <p:txBody>
          <a:bodyPr wrap="square" rtlCol="0">
            <a:spAutoFit/>
          </a:bodyPr>
          <a:lstStyle/>
          <a:p>
            <a:pPr marL="285750" indent="-285750" algn="l">
              <a:lnSpc>
                <a:spcPct val="123000"/>
              </a:lnSpc>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2023 Poverty Level Guidelines were published in the Federal Register on January 19, 2023.</a:t>
            </a:r>
          </a:p>
          <a:p>
            <a:pPr marL="285750" indent="-285750" algn="l">
              <a:lnSpc>
                <a:spcPct val="123000"/>
              </a:lnSpc>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2023 LLSIL Guidelines were published in the Federal Register on May 8, 2023.</a:t>
            </a:r>
          </a:p>
          <a:p>
            <a:pPr marL="285750" indent="-285750">
              <a:lnSpc>
                <a:spcPct val="123000"/>
              </a:lnSpc>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Department of Labor and Training used both Federal Guidelines to issue </a:t>
            </a:r>
            <a:r>
              <a:rPr lang="en-US" sz="1600" b="1" dirty="0">
                <a:latin typeface="Arial" panose="020B0604020202020204" pitchFamily="34" charset="0"/>
                <a:cs typeface="Arial" panose="020B0604020202020204" pitchFamily="34" charset="0"/>
              </a:rPr>
              <a:t>Program Year 2023 Lower Living Standard Income Level (LLSIL) and Self-Sufficiency Guidelines </a:t>
            </a:r>
            <a:r>
              <a:rPr lang="en-US" sz="1600" dirty="0">
                <a:latin typeface="Arial" panose="020B0604020202020204" pitchFamily="34" charset="0"/>
                <a:cs typeface="Arial" panose="020B0604020202020204" pitchFamily="34" charset="0"/>
              </a:rPr>
              <a:t>as required by Workforce Innovation Notice </a:t>
            </a:r>
            <a:r>
              <a:rPr lang="en-US" sz="1600" i="0" u="none" strike="noStrike" baseline="0" dirty="0">
                <a:latin typeface="Arial" panose="020B0604020202020204" pitchFamily="34" charset="0"/>
                <a:cs typeface="Arial" panose="020B0604020202020204" pitchFamily="34" charset="0"/>
              </a:rPr>
              <a:t>03-04</a:t>
            </a:r>
          </a:p>
          <a:p>
            <a:pPr marL="285750" indent="-285750">
              <a:lnSpc>
                <a:spcPct val="123000"/>
              </a:lnSpc>
              <a:spcBef>
                <a:spcPts val="600"/>
              </a:spcBef>
              <a:spcAft>
                <a:spcPts val="600"/>
              </a:spcAft>
              <a:buFont typeface="Arial" panose="020B0604020202020204" pitchFamily="34" charset="0"/>
              <a:buChar char="•"/>
            </a:pPr>
            <a:r>
              <a:rPr lang="en-US" sz="1600" b="0" i="0" u="none" strike="noStrike" baseline="0" dirty="0">
                <a:latin typeface="Arial" panose="020B0604020202020204" pitchFamily="34" charset="0"/>
                <a:cs typeface="Arial" panose="020B0604020202020204" pitchFamily="34" charset="0"/>
              </a:rPr>
              <a:t>The 2023 Guidance was distributed to both local areas and providers in May 2023</a:t>
            </a:r>
          </a:p>
          <a:p>
            <a:pPr marL="285750" indent="-285750">
              <a:lnSpc>
                <a:spcPct val="123000"/>
              </a:lnSpc>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2023 Guidelines are as follows:</a:t>
            </a:r>
          </a:p>
          <a:p>
            <a:pPr marL="285750" indent="-285750">
              <a:lnSpc>
                <a:spcPct val="123000"/>
              </a:lnSpc>
              <a:spcBef>
                <a:spcPts val="600"/>
              </a:spcBef>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nSpc>
                <a:spcPct val="123000"/>
              </a:lnSpc>
              <a:spcBef>
                <a:spcPts val="600"/>
              </a:spcBef>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nSpc>
                <a:spcPct val="123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nSpc>
                <a:spcPct val="123000"/>
              </a:lnSpc>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In determining Youth Income Eligibility, providers should utilize the above measures for PY 2023</a:t>
            </a:r>
          </a:p>
        </p:txBody>
      </p:sp>
      <p:graphicFrame>
        <p:nvGraphicFramePr>
          <p:cNvPr id="5" name="Table 4">
            <a:extLst>
              <a:ext uri="{FF2B5EF4-FFF2-40B4-BE49-F238E27FC236}">
                <a16:creationId xmlns:a16="http://schemas.microsoft.com/office/drawing/2014/main" id="{BB5D5AC7-A451-479F-A06C-8EA5C5AA46B5}"/>
              </a:ext>
            </a:extLst>
          </p:cNvPr>
          <p:cNvGraphicFramePr>
            <a:graphicFrameLocks noGrp="1"/>
          </p:cNvGraphicFramePr>
          <p:nvPr>
            <p:extLst>
              <p:ext uri="{D42A27DB-BD31-4B8C-83A1-F6EECF244321}">
                <p14:modId xmlns:p14="http://schemas.microsoft.com/office/powerpoint/2010/main" val="2260721089"/>
              </p:ext>
            </p:extLst>
          </p:nvPr>
        </p:nvGraphicFramePr>
        <p:xfrm>
          <a:off x="2137286" y="4303692"/>
          <a:ext cx="7551996" cy="1056640"/>
        </p:xfrm>
        <a:graphic>
          <a:graphicData uri="http://schemas.openxmlformats.org/drawingml/2006/table">
            <a:tbl>
              <a:tblPr firstRow="1" firstCol="1" bandRow="1">
                <a:tableStyleId>{5940675A-B579-460E-94D1-54222C63F5DA}</a:tableStyleId>
              </a:tblPr>
              <a:tblGrid>
                <a:gridCol w="2560830">
                  <a:extLst>
                    <a:ext uri="{9D8B030D-6E8A-4147-A177-3AD203B41FA5}">
                      <a16:colId xmlns:a16="http://schemas.microsoft.com/office/drawing/2014/main" val="2910549344"/>
                    </a:ext>
                  </a:extLst>
                </a:gridCol>
                <a:gridCol w="831861">
                  <a:extLst>
                    <a:ext uri="{9D8B030D-6E8A-4147-A177-3AD203B41FA5}">
                      <a16:colId xmlns:a16="http://schemas.microsoft.com/office/drawing/2014/main" val="1707164561"/>
                    </a:ext>
                  </a:extLst>
                </a:gridCol>
                <a:gridCol w="831861">
                  <a:extLst>
                    <a:ext uri="{9D8B030D-6E8A-4147-A177-3AD203B41FA5}">
                      <a16:colId xmlns:a16="http://schemas.microsoft.com/office/drawing/2014/main" val="3426581856"/>
                    </a:ext>
                  </a:extLst>
                </a:gridCol>
                <a:gridCol w="831861">
                  <a:extLst>
                    <a:ext uri="{9D8B030D-6E8A-4147-A177-3AD203B41FA5}">
                      <a16:colId xmlns:a16="http://schemas.microsoft.com/office/drawing/2014/main" val="2011368345"/>
                    </a:ext>
                  </a:extLst>
                </a:gridCol>
                <a:gridCol w="831861">
                  <a:extLst>
                    <a:ext uri="{9D8B030D-6E8A-4147-A177-3AD203B41FA5}">
                      <a16:colId xmlns:a16="http://schemas.microsoft.com/office/drawing/2014/main" val="4276122310"/>
                    </a:ext>
                  </a:extLst>
                </a:gridCol>
                <a:gridCol w="831861">
                  <a:extLst>
                    <a:ext uri="{9D8B030D-6E8A-4147-A177-3AD203B41FA5}">
                      <a16:colId xmlns:a16="http://schemas.microsoft.com/office/drawing/2014/main" val="1131782028"/>
                    </a:ext>
                  </a:extLst>
                </a:gridCol>
                <a:gridCol w="831861">
                  <a:extLst>
                    <a:ext uri="{9D8B030D-6E8A-4147-A177-3AD203B41FA5}">
                      <a16:colId xmlns:a16="http://schemas.microsoft.com/office/drawing/2014/main" val="3643075217"/>
                    </a:ext>
                  </a:extLst>
                </a:gridCol>
              </a:tblGrid>
              <a:tr h="233680">
                <a:tc>
                  <a:txBody>
                    <a:bodyPr/>
                    <a:lstStyle/>
                    <a:p>
                      <a:pPr marL="0" marR="0">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rPr>
                        <a:t>Family Size</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rPr>
                        <a:t>1</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rPr>
                        <a:t>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rPr>
                        <a:t>3</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rPr>
                        <a:t>4</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rPr>
                        <a:t>5</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rPr>
                        <a:t>6</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85841970"/>
                  </a:ext>
                </a:extLst>
              </a:tr>
              <a:tr h="438785">
                <a:tc>
                  <a:txBody>
                    <a:bodyPr/>
                    <a:lstStyle/>
                    <a:p>
                      <a:pPr marL="0" marR="0">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rPr>
                        <a:t>Reference</a:t>
                      </a:r>
                      <a:endParaRPr lang="en-US" sz="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rPr>
                        <a:t>Federal Poverty Level</a:t>
                      </a:r>
                      <a:endParaRPr lang="en-US" sz="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rPr>
                        <a:t>Lower Living Income Standard Level</a:t>
                      </a:r>
                      <a:endParaRPr lang="en-US" sz="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rPr>
                        <a:t>Lower Living Income Standard Level</a:t>
                      </a:r>
                      <a:endParaRPr lang="en-US" sz="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rPr>
                        <a:t>Lower Living Income Standard Level</a:t>
                      </a:r>
                      <a:endParaRPr lang="en-US" sz="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rPr>
                        <a:t>Lower Living Income Standard Level</a:t>
                      </a:r>
                      <a:endParaRPr lang="en-US" sz="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rPr>
                        <a:t>Lower Living Income Standard Level</a:t>
                      </a:r>
                      <a:endParaRPr lang="en-US" sz="8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127997647"/>
                  </a:ext>
                </a:extLst>
              </a:tr>
              <a:tr h="200025">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Total Income</a:t>
                      </a:r>
                      <a:endParaRPr lang="en-US" sz="105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14,580 </a:t>
                      </a:r>
                      <a:endParaRPr lang="en-US" sz="105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rPr>
                        <a:t>20,799</a:t>
                      </a:r>
                      <a:endParaRPr lang="en-US" sz="105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rPr>
                        <a:t>28,546</a:t>
                      </a:r>
                      <a:endParaRPr lang="en-US" sz="105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35,238</a:t>
                      </a:r>
                      <a:endParaRPr lang="en-US" sz="105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rPr>
                        <a:t>41,588</a:t>
                      </a:r>
                      <a:endParaRPr lang="en-US" sz="105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48,632</a:t>
                      </a:r>
                      <a:endParaRPr lang="en-US" sz="105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506423742"/>
                  </a:ext>
                </a:extLst>
              </a:tr>
            </a:tbl>
          </a:graphicData>
        </a:graphic>
      </p:graphicFrame>
      <p:pic>
        <p:nvPicPr>
          <p:cNvPr id="7" name="Recorded Sound">
            <a:hlinkClick r:id="" action="ppaction://media"/>
            <a:extLst>
              <a:ext uri="{FF2B5EF4-FFF2-40B4-BE49-F238E27FC236}">
                <a16:creationId xmlns:a16="http://schemas.microsoft.com/office/drawing/2014/main" id="{05AEA9DC-8470-05E4-21FF-21A2AE13CA2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681741434"/>
      </p:ext>
    </p:extLst>
  </p:cSld>
  <p:clrMapOvr>
    <a:masterClrMapping/>
  </p:clrMapOvr>
  <mc:AlternateContent xmlns:mc="http://schemas.openxmlformats.org/markup-compatibility/2006" xmlns:p14="http://schemas.microsoft.com/office/powerpoint/2010/main">
    <mc:Choice Requires="p14">
      <p:transition spd="slow" p14:dur="2000" advTm="58501"/>
    </mc:Choice>
    <mc:Fallback xmlns="">
      <p:transition spd="slow" advTm="585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35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D032-3B81-894E-FCF3-329675012A43}"/>
              </a:ext>
            </a:extLst>
          </p:cNvPr>
          <p:cNvSpPr>
            <a:spLocks noGrp="1"/>
          </p:cNvSpPr>
          <p:nvPr>
            <p:ph type="title"/>
          </p:nvPr>
        </p:nvSpPr>
        <p:spPr>
          <a:xfrm>
            <a:off x="3057162" y="1905180"/>
            <a:ext cx="6077675" cy="1311128"/>
          </a:xfrm>
        </p:spPr>
        <p:txBody>
          <a:bodyPr>
            <a:normAutofit/>
          </a:bodyPr>
          <a:lstStyle/>
          <a:p>
            <a:r>
              <a:rPr lang="en-US" dirty="0"/>
              <a:t>Youth Residing in a High Poverty Area</a:t>
            </a:r>
          </a:p>
        </p:txBody>
      </p:sp>
      <p:pic>
        <p:nvPicPr>
          <p:cNvPr id="3" name="Recorded Sound">
            <a:hlinkClick r:id="" action="ppaction://media"/>
            <a:extLst>
              <a:ext uri="{FF2B5EF4-FFF2-40B4-BE49-F238E27FC236}">
                <a16:creationId xmlns:a16="http://schemas.microsoft.com/office/drawing/2014/main" id="{97C31CAA-F8C9-960F-98AC-F12739206C9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139854639"/>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4CB5-7619-45A0-A81D-994A3C8C4298}"/>
              </a:ext>
            </a:extLst>
          </p:cNvPr>
          <p:cNvSpPr>
            <a:spLocks noGrp="1"/>
          </p:cNvSpPr>
          <p:nvPr>
            <p:ph type="title"/>
          </p:nvPr>
        </p:nvSpPr>
        <p:spPr/>
        <p:txBody>
          <a:bodyPr/>
          <a:lstStyle/>
          <a:p>
            <a:r>
              <a:rPr lang="en-US" dirty="0"/>
              <a:t>Youth Lives in a High Poverty Area</a:t>
            </a:r>
          </a:p>
        </p:txBody>
      </p:sp>
      <p:sp>
        <p:nvSpPr>
          <p:cNvPr id="3" name="TextBox 2">
            <a:extLst>
              <a:ext uri="{FF2B5EF4-FFF2-40B4-BE49-F238E27FC236}">
                <a16:creationId xmlns:a16="http://schemas.microsoft.com/office/drawing/2014/main" id="{5606FF09-F737-4887-8AAE-F0B999057730}"/>
              </a:ext>
            </a:extLst>
          </p:cNvPr>
          <p:cNvSpPr txBox="1"/>
          <p:nvPr/>
        </p:nvSpPr>
        <p:spPr>
          <a:xfrm>
            <a:off x="1149530" y="1393372"/>
            <a:ext cx="9396550" cy="5077480"/>
          </a:xfrm>
          <a:prstGeom prst="rect">
            <a:avLst/>
          </a:prstGeom>
          <a:noFill/>
        </p:spPr>
        <p:txBody>
          <a:bodyPr wrap="square" rtlCol="0">
            <a:spAutoFit/>
          </a:bodyPr>
          <a:lstStyle/>
          <a:p>
            <a:pPr marL="285750" indent="-285750" algn="l">
              <a:lnSpc>
                <a:spcPct val="123000"/>
              </a:lnSpc>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 681.260 states “A high poverty area is a Census tract… that has a poverty rate of at least 25 percent as set every 5 years using American Community Survey 5-Year data.”</a:t>
            </a:r>
          </a:p>
          <a:p>
            <a:pPr marL="285750" indent="-285750" algn="l">
              <a:lnSpc>
                <a:spcPct val="123000"/>
              </a:lnSpc>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Rhode Island’s Labor Market Information office identifies High Poverty Census Tracts for the WIOA System as the information is made available by the Census Bureau  </a:t>
            </a:r>
          </a:p>
          <a:p>
            <a:pPr marL="285750" indent="-285750">
              <a:lnSpc>
                <a:spcPct val="123000"/>
              </a:lnSpc>
              <a:spcBef>
                <a:spcPts val="600"/>
              </a:spcBef>
              <a:spcAft>
                <a:spcPts val="600"/>
              </a:spcAft>
              <a:buFont typeface="Arial" panose="020B0604020202020204" pitchFamily="34" charset="0"/>
              <a:buChar char="•"/>
            </a:pPr>
            <a:r>
              <a:rPr lang="en-US" sz="1600" b="0" i="0" u="none" strike="noStrike" baseline="0" dirty="0">
                <a:latin typeface="Arial" panose="020B0604020202020204" pitchFamily="34" charset="0"/>
                <a:cs typeface="Arial" panose="020B0604020202020204" pitchFamily="34" charset="0"/>
              </a:rPr>
              <a:t>‘</a:t>
            </a:r>
            <a:r>
              <a:rPr lang="en-US" sz="1600" b="1" i="0" u="none" strike="noStrike" baseline="0" dirty="0">
                <a:latin typeface="Arial" panose="020B0604020202020204" pitchFamily="34" charset="0"/>
                <a:cs typeface="Arial" panose="020B0604020202020204" pitchFamily="34" charset="0"/>
              </a:rPr>
              <a:t>Poverty by Census Tract – 2023 Guidance</a:t>
            </a:r>
            <a:r>
              <a:rPr lang="en-US" sz="1600" b="0" i="0" u="none" strike="noStrike" baseline="0" dirty="0">
                <a:latin typeface="Arial" panose="020B0604020202020204" pitchFamily="34" charset="0"/>
                <a:cs typeface="Arial" panose="020B0604020202020204" pitchFamily="34" charset="0"/>
              </a:rPr>
              <a:t>’ will be distributed to both local areas and providers</a:t>
            </a:r>
          </a:p>
          <a:p>
            <a:pPr marL="285750" indent="-285750">
              <a:lnSpc>
                <a:spcPct val="123000"/>
              </a:lnSpc>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In determining Youth Income Eligibility, providers should determine whether the youth’s address of residence is within one of the twenty-five (25) high poverty census tracts in Rhode Island (as of 2023)</a:t>
            </a:r>
          </a:p>
          <a:p>
            <a:pPr marL="285750" indent="-285750">
              <a:lnSpc>
                <a:spcPct val="123000"/>
              </a:lnSpc>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‘Instructions for Determining Poverty Status by Census Tract’</a:t>
            </a:r>
            <a:r>
              <a:rPr lang="en-US" sz="1600" b="0" i="0" u="none" strike="noStrike" baseline="0" dirty="0">
                <a:latin typeface="Arial" panose="020B0604020202020204" pitchFamily="34" charset="0"/>
                <a:cs typeface="Arial" panose="020B0604020202020204" pitchFamily="34" charset="0"/>
              </a:rPr>
              <a:t> will be distributed to both local areas and providers</a:t>
            </a:r>
            <a:endParaRPr lang="en-US" sz="1600" dirty="0">
              <a:latin typeface="Arial" panose="020B0604020202020204" pitchFamily="34" charset="0"/>
              <a:cs typeface="Arial" panose="020B0604020202020204" pitchFamily="34" charset="0"/>
            </a:endParaRPr>
          </a:p>
          <a:p>
            <a:pPr marL="285750" indent="-285750">
              <a:lnSpc>
                <a:spcPct val="123000"/>
              </a:lnSpc>
              <a:spcBef>
                <a:spcPts val="600"/>
              </a:spcBef>
              <a:spcAft>
                <a:spcPts val="600"/>
              </a:spcAft>
              <a:buFont typeface="Arial" panose="020B0604020202020204" pitchFamily="34" charset="0"/>
              <a:buChar char="•"/>
            </a:pPr>
            <a:endParaRPr lang="en-US" sz="1600" b="0" i="0" u="none" strike="noStrike" baseline="0" dirty="0">
              <a:latin typeface="Arial" panose="020B0604020202020204" pitchFamily="34" charset="0"/>
              <a:cs typeface="Arial" panose="020B0604020202020204" pitchFamily="34" charset="0"/>
            </a:endParaRPr>
          </a:p>
          <a:p>
            <a:pPr marL="285750" indent="-285750">
              <a:lnSpc>
                <a:spcPct val="123000"/>
              </a:lnSpc>
              <a:spcBef>
                <a:spcPts val="600"/>
              </a:spcBef>
              <a:spcAft>
                <a:spcPts val="600"/>
              </a:spcAft>
              <a:buFont typeface="Arial" panose="020B0604020202020204" pitchFamily="34" charset="0"/>
              <a:buChar char="•"/>
            </a:pPr>
            <a:endParaRPr lang="en-US" sz="1600" b="0" i="0" u="none" strike="noStrike" baseline="0" dirty="0">
              <a:latin typeface="Arial" panose="020B0604020202020204" pitchFamily="34" charset="0"/>
              <a:cs typeface="Arial" panose="020B0604020202020204" pitchFamily="34" charset="0"/>
            </a:endParaRPr>
          </a:p>
          <a:p>
            <a:pPr marL="285750" indent="-285750" algn="l">
              <a:lnSpc>
                <a:spcPct val="123000"/>
              </a:lnSpc>
              <a:spcBef>
                <a:spcPts val="600"/>
              </a:spcBef>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4" name="Recorded Sound">
            <a:hlinkClick r:id="" action="ppaction://media"/>
            <a:extLst>
              <a:ext uri="{FF2B5EF4-FFF2-40B4-BE49-F238E27FC236}">
                <a16:creationId xmlns:a16="http://schemas.microsoft.com/office/drawing/2014/main" id="{7F373F1C-DE62-C29E-1429-57D6A9E5FE5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862682733"/>
      </p:ext>
    </p:extLst>
  </p:cSld>
  <p:clrMapOvr>
    <a:masterClrMapping/>
  </p:clrMapOvr>
  <mc:AlternateContent xmlns:mc="http://schemas.openxmlformats.org/markup-compatibility/2006" xmlns:p14="http://schemas.microsoft.com/office/powerpoint/2010/main">
    <mc:Choice Requires="p14">
      <p:transition spd="slow" p14:dur="2000" advTm="32703"/>
    </mc:Choice>
    <mc:Fallback xmlns="">
      <p:transition spd="slow" advTm="327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7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4CB5-7619-45A0-A81D-994A3C8C4298}"/>
              </a:ext>
            </a:extLst>
          </p:cNvPr>
          <p:cNvSpPr>
            <a:spLocks noGrp="1"/>
          </p:cNvSpPr>
          <p:nvPr>
            <p:ph type="title"/>
          </p:nvPr>
        </p:nvSpPr>
        <p:spPr/>
        <p:txBody>
          <a:bodyPr>
            <a:normAutofit fontScale="90000"/>
          </a:bodyPr>
          <a:lstStyle/>
          <a:p>
            <a:r>
              <a:rPr lang="en-US" dirty="0"/>
              <a:t>Instructions for Determining Poverty Status by Census Tract</a:t>
            </a:r>
          </a:p>
        </p:txBody>
      </p:sp>
      <p:sp>
        <p:nvSpPr>
          <p:cNvPr id="13" name="TextBox 12">
            <a:extLst>
              <a:ext uri="{FF2B5EF4-FFF2-40B4-BE49-F238E27FC236}">
                <a16:creationId xmlns:a16="http://schemas.microsoft.com/office/drawing/2014/main" id="{8A7799B0-03DB-421C-9CC3-D245545AB4BE}"/>
              </a:ext>
            </a:extLst>
          </p:cNvPr>
          <p:cNvSpPr txBox="1"/>
          <p:nvPr/>
        </p:nvSpPr>
        <p:spPr>
          <a:xfrm>
            <a:off x="661850" y="1231149"/>
            <a:ext cx="10519955" cy="830997"/>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1. For the first step of determining the Census tract in which the street address is located, click on </a:t>
            </a:r>
            <a:r>
              <a:rPr lang="en-US" sz="1600" dirty="0">
                <a:latin typeface="Arial" panose="020B0604020202020204" pitchFamily="34" charset="0"/>
                <a:cs typeface="Arial" panose="020B0604020202020204" pitchFamily="34" charset="0"/>
                <a:hlinkClick r:id="rId4"/>
              </a:rPr>
              <a:t>https://geocoding.geo.census.gov/geocoder/geographies/address?form</a:t>
            </a:r>
            <a:r>
              <a:rPr lang="en-US" sz="1600" dirty="0">
                <a:latin typeface="Arial" panose="020B0604020202020204" pitchFamily="34" charset="0"/>
                <a:cs typeface="Arial" panose="020B0604020202020204" pitchFamily="34" charset="0"/>
              </a:rPr>
              <a:t>.  The page includes a text entry box “Find Address Geographies’.   </a:t>
            </a:r>
          </a:p>
        </p:txBody>
      </p:sp>
      <p:sp>
        <p:nvSpPr>
          <p:cNvPr id="18" name="TextBox 17">
            <a:extLst>
              <a:ext uri="{FF2B5EF4-FFF2-40B4-BE49-F238E27FC236}">
                <a16:creationId xmlns:a16="http://schemas.microsoft.com/office/drawing/2014/main" id="{55783B83-55DD-4A28-970F-0D51BB3BF87A}"/>
              </a:ext>
            </a:extLst>
          </p:cNvPr>
          <p:cNvSpPr txBox="1"/>
          <p:nvPr/>
        </p:nvSpPr>
        <p:spPr>
          <a:xfrm>
            <a:off x="661850" y="2240332"/>
            <a:ext cx="9631680" cy="336631"/>
          </a:xfrm>
          <a:prstGeom prst="rect">
            <a:avLst/>
          </a:prstGeom>
          <a:noFill/>
        </p:spPr>
        <p:txBody>
          <a:bodyPr wrap="square">
            <a:spAutoFit/>
          </a:bodyPr>
          <a:lstStyle/>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2. Type in the street address, city, and state.  Zip Code is optional.  Then click on </a:t>
            </a:r>
            <a:r>
              <a:rPr lang="en-US" sz="1600" b="1" dirty="0">
                <a:effectLst/>
                <a:latin typeface="Arial" panose="020B0604020202020204" pitchFamily="34" charset="0"/>
                <a:ea typeface="Calibri" panose="020F0502020204030204" pitchFamily="34" charset="0"/>
                <a:cs typeface="Arial" panose="020B0604020202020204" pitchFamily="34" charset="0"/>
              </a:rPr>
              <a:t>Get Results.</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1247A29-DE01-40EB-966F-B2CDD9382C64}"/>
              </a:ext>
            </a:extLst>
          </p:cNvPr>
          <p:cNvPicPr>
            <a:picLocks noChangeAspect="1"/>
          </p:cNvPicPr>
          <p:nvPr/>
        </p:nvPicPr>
        <p:blipFill rotWithShape="1">
          <a:blip r:embed="rId5"/>
          <a:srcRect l="24500" t="22997" r="25551" b="35657"/>
          <a:stretch/>
        </p:blipFill>
        <p:spPr>
          <a:xfrm>
            <a:off x="2324310" y="2863298"/>
            <a:ext cx="6089848" cy="2835479"/>
          </a:xfrm>
          <a:prstGeom prst="rect">
            <a:avLst/>
          </a:prstGeom>
        </p:spPr>
      </p:pic>
      <p:pic>
        <p:nvPicPr>
          <p:cNvPr id="3" name="Recorded Sound">
            <a:hlinkClick r:id="" action="ppaction://media"/>
            <a:extLst>
              <a:ext uri="{FF2B5EF4-FFF2-40B4-BE49-F238E27FC236}">
                <a16:creationId xmlns:a16="http://schemas.microsoft.com/office/drawing/2014/main" id="{4F6C86C7-392B-9AE7-853D-217AE26DD57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940367241"/>
      </p:ext>
    </p:extLst>
  </p:cSld>
  <p:clrMapOvr>
    <a:masterClrMapping/>
  </p:clrMapOvr>
  <mc:AlternateContent xmlns:mc="http://schemas.openxmlformats.org/markup-compatibility/2006" xmlns:p14="http://schemas.microsoft.com/office/powerpoint/2010/main">
    <mc:Choice Requires="p14">
      <p:transition spd="slow" p14:dur="2000" advTm="21246"/>
    </mc:Choice>
    <mc:Fallback xmlns="">
      <p:transition spd="slow" advTm="212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2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7A02E62-B821-651A-EEDA-68BAF45741E6}"/>
              </a:ext>
            </a:extLst>
          </p:cNvPr>
          <p:cNvPicPr>
            <a:picLocks noChangeAspect="1"/>
          </p:cNvPicPr>
          <p:nvPr/>
        </p:nvPicPr>
        <p:blipFill rotWithShape="1">
          <a:blip r:embed="rId4"/>
          <a:srcRect l="27729" t="48440" r="57753" b="37812"/>
          <a:stretch/>
        </p:blipFill>
        <p:spPr>
          <a:xfrm>
            <a:off x="7843917" y="5556180"/>
            <a:ext cx="2407641" cy="1282488"/>
          </a:xfrm>
          <a:prstGeom prst="rect">
            <a:avLst/>
          </a:prstGeom>
        </p:spPr>
      </p:pic>
      <p:sp>
        <p:nvSpPr>
          <p:cNvPr id="2" name="Title 1">
            <a:extLst>
              <a:ext uri="{FF2B5EF4-FFF2-40B4-BE49-F238E27FC236}">
                <a16:creationId xmlns:a16="http://schemas.microsoft.com/office/drawing/2014/main" id="{FA274CB5-7619-45A0-A81D-994A3C8C4298}"/>
              </a:ext>
            </a:extLst>
          </p:cNvPr>
          <p:cNvSpPr>
            <a:spLocks noGrp="1"/>
          </p:cNvSpPr>
          <p:nvPr>
            <p:ph type="title"/>
          </p:nvPr>
        </p:nvSpPr>
        <p:spPr/>
        <p:txBody>
          <a:bodyPr>
            <a:normAutofit fontScale="90000"/>
          </a:bodyPr>
          <a:lstStyle/>
          <a:p>
            <a:r>
              <a:rPr lang="en-US" dirty="0"/>
              <a:t>Instructions for Determining Poverty Status by Census Tract</a:t>
            </a:r>
          </a:p>
        </p:txBody>
      </p:sp>
      <p:sp>
        <p:nvSpPr>
          <p:cNvPr id="13" name="TextBox 12">
            <a:extLst>
              <a:ext uri="{FF2B5EF4-FFF2-40B4-BE49-F238E27FC236}">
                <a16:creationId xmlns:a16="http://schemas.microsoft.com/office/drawing/2014/main" id="{8A7799B0-03DB-421C-9CC3-D245545AB4BE}"/>
              </a:ext>
            </a:extLst>
          </p:cNvPr>
          <p:cNvSpPr txBox="1"/>
          <p:nvPr/>
        </p:nvSpPr>
        <p:spPr>
          <a:xfrm>
            <a:off x="661850" y="1231149"/>
            <a:ext cx="10519955" cy="830997"/>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3. A list of geographic identifiers will appear by state, Census Block, County, and Census Tract.  Scroll down to the list of geographic identifiers by Census Tract.  At the bottom of the information for Census Tracts there will be listed Name.  This will give the Census tract number of the street address.  The name of a Census Tract is its number.</a:t>
            </a:r>
          </a:p>
        </p:txBody>
      </p:sp>
      <p:sp>
        <p:nvSpPr>
          <p:cNvPr id="10" name="TextBox 9">
            <a:extLst>
              <a:ext uri="{FF2B5EF4-FFF2-40B4-BE49-F238E27FC236}">
                <a16:creationId xmlns:a16="http://schemas.microsoft.com/office/drawing/2014/main" id="{7C53D89F-EC69-481C-979D-EA6D52E2EC28}"/>
              </a:ext>
            </a:extLst>
          </p:cNvPr>
          <p:cNvSpPr txBox="1"/>
          <p:nvPr/>
        </p:nvSpPr>
        <p:spPr>
          <a:xfrm>
            <a:off x="660626" y="3887914"/>
            <a:ext cx="10519955" cy="1815882"/>
          </a:xfrm>
          <a:prstGeom prst="rect">
            <a:avLst/>
          </a:prstGeom>
          <a:noFill/>
        </p:spPr>
        <p:txBody>
          <a:bodyPr wrap="square">
            <a:spAutoFit/>
          </a:bodyPr>
          <a:lstStyle/>
          <a:p>
            <a:r>
              <a:rPr lang="en-US" sz="1600" dirty="0">
                <a:effectLst/>
                <a:latin typeface="Arial" panose="020B0604020202020204" pitchFamily="34" charset="0"/>
                <a:ea typeface="Calibri" panose="020F0502020204030204" pitchFamily="34" charset="0"/>
                <a:cs typeface="Arial" panose="020B0604020202020204" pitchFamily="34" charset="0"/>
              </a:rPr>
              <a:t>Sometimes it will not scroll down all the way to Census Tracts and you will get an error message that “Layer Query encountered an error, missing required element for GEO Look-up.”  </a:t>
            </a:r>
          </a:p>
          <a:p>
            <a:endParaRPr lang="en-US" sz="1600" dirty="0">
              <a:latin typeface="Arial" panose="020B060402020202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In that case all that you need to do is go back up to the top and there are dropdown menus for </a:t>
            </a:r>
            <a:r>
              <a:rPr lang="en-US" sz="1600" b="1" dirty="0">
                <a:effectLst/>
                <a:latin typeface="Arial" panose="020B0604020202020204" pitchFamily="34" charset="0"/>
                <a:ea typeface="Calibri" panose="020F0502020204030204" pitchFamily="34" charset="0"/>
                <a:cs typeface="Arial" panose="020B0604020202020204" pitchFamily="34" charset="0"/>
              </a:rPr>
              <a:t>Benchmark</a:t>
            </a:r>
            <a:r>
              <a:rPr lang="en-US" sz="1600" dirty="0">
                <a:effectLst/>
                <a:latin typeface="Arial" panose="020B0604020202020204" pitchFamily="34" charset="0"/>
                <a:ea typeface="Calibri" panose="020F0502020204030204" pitchFamily="34" charset="0"/>
                <a:cs typeface="Arial" panose="020B0604020202020204" pitchFamily="34" charset="0"/>
              </a:rPr>
              <a:t> and Vintage.  Use the dropdown menus to change the </a:t>
            </a:r>
            <a:r>
              <a:rPr lang="en-US" sz="1600" b="1" dirty="0">
                <a:effectLst/>
                <a:latin typeface="Arial" panose="020B0604020202020204" pitchFamily="34" charset="0"/>
                <a:ea typeface="Calibri" panose="020F0502020204030204" pitchFamily="34" charset="0"/>
                <a:cs typeface="Arial" panose="020B0604020202020204" pitchFamily="34" charset="0"/>
              </a:rPr>
              <a:t>Benchmark</a:t>
            </a:r>
            <a:r>
              <a:rPr lang="en-US" sz="1600" dirty="0">
                <a:effectLst/>
                <a:latin typeface="Arial" panose="020B0604020202020204" pitchFamily="34" charset="0"/>
                <a:ea typeface="Calibri" panose="020F0502020204030204" pitchFamily="34" charset="0"/>
                <a:cs typeface="Arial" panose="020B0604020202020204" pitchFamily="34" charset="0"/>
              </a:rPr>
              <a:t> one step down to Public_AR_ACS2022.  This will automatically change the Vintage.  Then click on </a:t>
            </a:r>
            <a:r>
              <a:rPr lang="en-US" sz="1600" b="1" dirty="0">
                <a:effectLst/>
                <a:latin typeface="Arial" panose="020B0604020202020204" pitchFamily="34" charset="0"/>
                <a:ea typeface="Calibri" panose="020F0502020204030204" pitchFamily="34" charset="0"/>
                <a:cs typeface="Arial" panose="020B0604020202020204" pitchFamily="34" charset="0"/>
              </a:rPr>
              <a:t>Get Results </a:t>
            </a:r>
            <a:r>
              <a:rPr lang="en-US" sz="1600" dirty="0">
                <a:effectLst/>
                <a:latin typeface="Arial" panose="020B0604020202020204" pitchFamily="34" charset="0"/>
                <a:ea typeface="Calibri" panose="020F0502020204030204" pitchFamily="34" charset="0"/>
                <a:cs typeface="Arial" panose="020B0604020202020204" pitchFamily="34" charset="0"/>
              </a:rPr>
              <a:t>and the Census Tract information will be available when you scroll down.</a:t>
            </a:r>
            <a:endParaRPr lang="en-US" sz="1600" dirty="0">
              <a:latin typeface="Arial" panose="020B0604020202020204" pitchFamily="34" charset="0"/>
              <a:cs typeface="Arial" panose="020B0604020202020204" pitchFamily="34" charset="0"/>
            </a:endParaRPr>
          </a:p>
        </p:txBody>
      </p:sp>
      <p:sp>
        <p:nvSpPr>
          <p:cNvPr id="14" name="Arrow: Left 13">
            <a:extLst>
              <a:ext uri="{FF2B5EF4-FFF2-40B4-BE49-F238E27FC236}">
                <a16:creationId xmlns:a16="http://schemas.microsoft.com/office/drawing/2014/main" id="{DA35EC18-B648-45C0-BB6B-96BE3DF18A83}"/>
              </a:ext>
            </a:extLst>
          </p:cNvPr>
          <p:cNvSpPr/>
          <p:nvPr/>
        </p:nvSpPr>
        <p:spPr>
          <a:xfrm>
            <a:off x="9542974" y="6032092"/>
            <a:ext cx="844732" cy="400595"/>
          </a:xfrm>
          <a:prstGeom prst="leftArrow">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pic>
        <p:nvPicPr>
          <p:cNvPr id="6" name="Picture 5">
            <a:extLst>
              <a:ext uri="{FF2B5EF4-FFF2-40B4-BE49-F238E27FC236}">
                <a16:creationId xmlns:a16="http://schemas.microsoft.com/office/drawing/2014/main" id="{DBC5106F-6451-FC3F-47A0-6FD87C0534EE}"/>
              </a:ext>
            </a:extLst>
          </p:cNvPr>
          <p:cNvPicPr>
            <a:picLocks noChangeAspect="1"/>
          </p:cNvPicPr>
          <p:nvPr/>
        </p:nvPicPr>
        <p:blipFill rotWithShape="1">
          <a:blip r:embed="rId5"/>
          <a:srcRect l="27867" t="37798" r="58647" b="37737"/>
          <a:stretch/>
        </p:blipFill>
        <p:spPr>
          <a:xfrm>
            <a:off x="4125357" y="1996110"/>
            <a:ext cx="1853969" cy="1891804"/>
          </a:xfrm>
          <a:prstGeom prst="rect">
            <a:avLst/>
          </a:prstGeom>
        </p:spPr>
      </p:pic>
      <p:sp>
        <p:nvSpPr>
          <p:cNvPr id="8" name="Arrow: Left 7">
            <a:extLst>
              <a:ext uri="{FF2B5EF4-FFF2-40B4-BE49-F238E27FC236}">
                <a16:creationId xmlns:a16="http://schemas.microsoft.com/office/drawing/2014/main" id="{397C793B-AF94-EB74-3AF8-B8064FDF71F7}"/>
              </a:ext>
            </a:extLst>
          </p:cNvPr>
          <p:cNvSpPr/>
          <p:nvPr/>
        </p:nvSpPr>
        <p:spPr>
          <a:xfrm>
            <a:off x="5462619" y="3510913"/>
            <a:ext cx="750057" cy="405843"/>
          </a:xfrm>
          <a:prstGeom prst="leftArrow">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pic>
        <p:nvPicPr>
          <p:cNvPr id="3" name="Recorded Sound">
            <a:hlinkClick r:id="" action="ppaction://media"/>
            <a:extLst>
              <a:ext uri="{FF2B5EF4-FFF2-40B4-BE49-F238E27FC236}">
                <a16:creationId xmlns:a16="http://schemas.microsoft.com/office/drawing/2014/main" id="{E027E2ED-DBD9-2F77-3125-CED929CBBBA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810308627"/>
      </p:ext>
    </p:extLst>
  </p:cSld>
  <p:clrMapOvr>
    <a:masterClrMapping/>
  </p:clrMapOvr>
  <mc:AlternateContent xmlns:mc="http://schemas.openxmlformats.org/markup-compatibility/2006" xmlns:p14="http://schemas.microsoft.com/office/powerpoint/2010/main">
    <mc:Choice Requires="p14">
      <p:transition spd="slow" p14:dur="2000" advTm="36548"/>
    </mc:Choice>
    <mc:Fallback xmlns="">
      <p:transition spd="slow" advTm="365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5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BA3662-AA70-3B8E-C9C5-7E9A3E9FE575}"/>
              </a:ext>
            </a:extLst>
          </p:cNvPr>
          <p:cNvPicPr>
            <a:picLocks noChangeAspect="1"/>
          </p:cNvPicPr>
          <p:nvPr/>
        </p:nvPicPr>
        <p:blipFill rotWithShape="1">
          <a:blip r:embed="rId4"/>
          <a:srcRect l="27867" t="37798" r="58647" b="37737"/>
          <a:stretch/>
        </p:blipFill>
        <p:spPr>
          <a:xfrm>
            <a:off x="2924631" y="2237137"/>
            <a:ext cx="1853969" cy="1891804"/>
          </a:xfrm>
          <a:prstGeom prst="rect">
            <a:avLst/>
          </a:prstGeom>
        </p:spPr>
      </p:pic>
      <p:sp>
        <p:nvSpPr>
          <p:cNvPr id="2" name="Title 1">
            <a:extLst>
              <a:ext uri="{FF2B5EF4-FFF2-40B4-BE49-F238E27FC236}">
                <a16:creationId xmlns:a16="http://schemas.microsoft.com/office/drawing/2014/main" id="{FA274CB5-7619-45A0-A81D-994A3C8C4298}"/>
              </a:ext>
            </a:extLst>
          </p:cNvPr>
          <p:cNvSpPr>
            <a:spLocks noGrp="1"/>
          </p:cNvSpPr>
          <p:nvPr>
            <p:ph type="title"/>
          </p:nvPr>
        </p:nvSpPr>
        <p:spPr/>
        <p:txBody>
          <a:bodyPr>
            <a:normAutofit fontScale="90000"/>
          </a:bodyPr>
          <a:lstStyle/>
          <a:p>
            <a:r>
              <a:rPr lang="en-US" dirty="0"/>
              <a:t>Instructions for Determining Poverty Status by Census Tract</a:t>
            </a:r>
          </a:p>
        </p:txBody>
      </p:sp>
      <p:sp>
        <p:nvSpPr>
          <p:cNvPr id="13" name="TextBox 12">
            <a:extLst>
              <a:ext uri="{FF2B5EF4-FFF2-40B4-BE49-F238E27FC236}">
                <a16:creationId xmlns:a16="http://schemas.microsoft.com/office/drawing/2014/main" id="{8A7799B0-03DB-421C-9CC3-D245545AB4BE}"/>
              </a:ext>
            </a:extLst>
          </p:cNvPr>
          <p:cNvSpPr txBox="1"/>
          <p:nvPr/>
        </p:nvSpPr>
        <p:spPr>
          <a:xfrm>
            <a:off x="661850" y="1231149"/>
            <a:ext cx="10519955"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4. Compare the Census Tract for the youth’s address of residence to the High Poverty Census Tracts listed in the ‘</a:t>
            </a:r>
            <a:r>
              <a:rPr lang="en-US" sz="1600" b="0" i="0" u="none" strike="noStrike" baseline="0" dirty="0">
                <a:latin typeface="Arial" panose="020B0604020202020204" pitchFamily="34" charset="0"/>
                <a:cs typeface="Arial" panose="020B0604020202020204" pitchFamily="34" charset="0"/>
              </a:rPr>
              <a:t>Poverty by Census Tract – 2023 Guidance’</a:t>
            </a:r>
            <a:r>
              <a:rPr lang="en-US" sz="1600" dirty="0">
                <a:latin typeface="Arial" panose="020B0604020202020204" pitchFamily="34" charset="0"/>
                <a:cs typeface="Arial" panose="020B0604020202020204" pitchFamily="34" charset="0"/>
              </a:rPr>
              <a:t> </a:t>
            </a:r>
          </a:p>
        </p:txBody>
      </p:sp>
      <p:sp>
        <p:nvSpPr>
          <p:cNvPr id="16" name="Arrow: Left-Right 15">
            <a:extLst>
              <a:ext uri="{FF2B5EF4-FFF2-40B4-BE49-F238E27FC236}">
                <a16:creationId xmlns:a16="http://schemas.microsoft.com/office/drawing/2014/main" id="{8F4960E1-1ED0-4BFC-A76A-1548559A3A0B}"/>
              </a:ext>
            </a:extLst>
          </p:cNvPr>
          <p:cNvSpPr/>
          <p:nvPr/>
        </p:nvSpPr>
        <p:spPr>
          <a:xfrm>
            <a:off x="4872309" y="3731534"/>
            <a:ext cx="2099036" cy="400595"/>
          </a:xfrm>
          <a:prstGeom prst="leftRightArrow">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sp>
        <p:nvSpPr>
          <p:cNvPr id="18" name="TextBox 17">
            <a:extLst>
              <a:ext uri="{FF2B5EF4-FFF2-40B4-BE49-F238E27FC236}">
                <a16:creationId xmlns:a16="http://schemas.microsoft.com/office/drawing/2014/main" id="{2F9E4EF1-C739-4489-B6AA-6F9289B1546D}"/>
              </a:ext>
            </a:extLst>
          </p:cNvPr>
          <p:cNvSpPr txBox="1"/>
          <p:nvPr/>
        </p:nvSpPr>
        <p:spPr>
          <a:xfrm>
            <a:off x="836022" y="5042076"/>
            <a:ext cx="10519955"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5. If the Census Tract is listed, the Youth would meet the definition of “</a:t>
            </a:r>
            <a:r>
              <a:rPr lang="en-US" sz="1600" b="0" i="0" u="none" strike="noStrike" baseline="0" dirty="0">
                <a:solidFill>
                  <a:srgbClr val="000000"/>
                </a:solidFill>
                <a:latin typeface="Arial" panose="020B0604020202020204" pitchFamily="34" charset="0"/>
              </a:rPr>
              <a:t>a youth who lives in a high poverty area, as determined by the American Community Survey”</a:t>
            </a:r>
            <a:endParaRPr lang="en-US" sz="1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6D21E6E-7EE2-3359-DCEB-9C010503A655}"/>
              </a:ext>
            </a:extLst>
          </p:cNvPr>
          <p:cNvPicPr>
            <a:picLocks noChangeAspect="1"/>
          </p:cNvPicPr>
          <p:nvPr/>
        </p:nvPicPr>
        <p:blipFill rotWithShape="1">
          <a:blip r:embed="rId5"/>
          <a:srcRect l="27729" t="16513" r="40550" b="8624"/>
          <a:stretch/>
        </p:blipFill>
        <p:spPr>
          <a:xfrm>
            <a:off x="7185115" y="1854840"/>
            <a:ext cx="2234015" cy="2965763"/>
          </a:xfrm>
          <a:prstGeom prst="rect">
            <a:avLst/>
          </a:prstGeom>
          <a:effectLst>
            <a:outerShdw blurRad="50800" dist="63500" dir="2700000" sx="101000" sy="101000" algn="tl" rotWithShape="0">
              <a:prstClr val="black">
                <a:alpha val="40000"/>
              </a:prstClr>
            </a:outerShdw>
          </a:effectLst>
        </p:spPr>
      </p:pic>
      <p:pic>
        <p:nvPicPr>
          <p:cNvPr id="3" name="Recorded Sound">
            <a:hlinkClick r:id="" action="ppaction://media"/>
            <a:extLst>
              <a:ext uri="{FF2B5EF4-FFF2-40B4-BE49-F238E27FC236}">
                <a16:creationId xmlns:a16="http://schemas.microsoft.com/office/drawing/2014/main" id="{2ADBE275-F1F9-4123-1662-530527754CF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17303002"/>
      </p:ext>
    </p:extLst>
  </p:cSld>
  <p:clrMapOvr>
    <a:masterClrMapping/>
  </p:clrMapOvr>
  <mc:AlternateContent xmlns:mc="http://schemas.openxmlformats.org/markup-compatibility/2006" xmlns:p14="http://schemas.microsoft.com/office/powerpoint/2010/main">
    <mc:Choice Requires="p14">
      <p:transition spd="slow" p14:dur="2000" advTm="18158"/>
    </mc:Choice>
    <mc:Fallback xmlns="">
      <p:transition spd="slow" advTm="181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DLT">
  <a:themeElements>
    <a:clrScheme name="Custom 8">
      <a:dk1>
        <a:srgbClr val="000000"/>
      </a:dk1>
      <a:lt1>
        <a:srgbClr val="FFFFFF"/>
      </a:lt1>
      <a:dk2>
        <a:srgbClr val="1D487F"/>
      </a:dk2>
      <a:lt2>
        <a:srgbClr val="C4C4C4"/>
      </a:lt2>
      <a:accent1>
        <a:srgbClr val="EB5152"/>
      </a:accent1>
      <a:accent2>
        <a:srgbClr val="283353"/>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DLT" id="{247162DA-E9F2-4469-AEE1-955FA15FA920}" vid="{C77DB968-0B2A-4FFB-BB6A-1AFC358C3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457DCFD481764192044504C031F1A6" ma:contentTypeVersion="8" ma:contentTypeDescription="Create a new document." ma:contentTypeScope="" ma:versionID="7b2d37d7bdae15aaf1fd3457033f72ac">
  <xsd:schema xmlns:xsd="http://www.w3.org/2001/XMLSchema" xmlns:xs="http://www.w3.org/2001/XMLSchema" xmlns:p="http://schemas.microsoft.com/office/2006/metadata/properties" xmlns:ns2="ba2aaf3a-4ba2-44ba-9e05-3c4e3801e757" xmlns:ns3="cd3d74d1-d3e9-4c6b-b966-30fc9310d969" targetNamespace="http://schemas.microsoft.com/office/2006/metadata/properties" ma:root="true" ma:fieldsID="861d8c40d1ff78e1ac889199a23a358d" ns2:_="" ns3:_="">
    <xsd:import namespace="ba2aaf3a-4ba2-44ba-9e05-3c4e3801e757"/>
    <xsd:import namespace="cd3d74d1-d3e9-4c6b-b966-30fc9310d96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aaf3a-4ba2-44ba-9e05-3c4e3801e7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3d74d1-d3e9-4c6b-b966-30fc9310d96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EE0CF4-5B90-401F-95FF-241E4ACA9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2aaf3a-4ba2-44ba-9e05-3c4e3801e757"/>
    <ds:schemaRef ds:uri="cd3d74d1-d3e9-4c6b-b966-30fc9310d9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9A6EBD-CC0F-481C-AEA1-FA279549CC68}">
  <ds:schemaRefs>
    <ds:schemaRef ds:uri="http://schemas.microsoft.com/sharepoint/v3/contenttype/forms"/>
  </ds:schemaRefs>
</ds:datastoreItem>
</file>

<file path=customXml/itemProps3.xml><?xml version="1.0" encoding="utf-8"?>
<ds:datastoreItem xmlns:ds="http://schemas.openxmlformats.org/officeDocument/2006/customXml" ds:itemID="{BFEEB7A4-AC04-4CBC-BB05-5C464C63E958}">
  <ds:schemaRefs>
    <ds:schemaRef ds:uri="http://purl.org/dc/dcmitype/"/>
    <ds:schemaRef ds:uri="http://schemas.microsoft.com/office/infopath/2007/PartnerControls"/>
    <ds:schemaRef ds:uri="http://purl.org/dc/elements/1.1/"/>
    <ds:schemaRef ds:uri="http://schemas.microsoft.com/office/2006/metadata/properties"/>
    <ds:schemaRef ds:uri="ba2aaf3a-4ba2-44ba-9e05-3c4e3801e757"/>
    <ds:schemaRef ds:uri="http://schemas.microsoft.com/office/2006/documentManagement/types"/>
    <ds:schemaRef ds:uri="http://schemas.openxmlformats.org/package/2006/metadata/core-properties"/>
    <ds:schemaRef ds:uri="cd3d74d1-d3e9-4c6b-b966-30fc9310d969"/>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DLT</Template>
  <TotalTime>5060</TotalTime>
  <Words>992</Words>
  <Application>Microsoft Office PowerPoint</Application>
  <PresentationFormat>Widescreen</PresentationFormat>
  <Paragraphs>68</Paragraphs>
  <Slides>10</Slides>
  <Notes>0</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Franklin Gothic Book</vt:lpstr>
      <vt:lpstr>Franklin Gothic Demi Cond</vt:lpstr>
      <vt:lpstr>Times New Roman</vt:lpstr>
      <vt:lpstr>DLT</vt:lpstr>
      <vt:lpstr>WIOA Youth:  Income Eligibility </vt:lpstr>
      <vt:lpstr>Determining Income Eligibility for WIOA Youth</vt:lpstr>
      <vt:lpstr>Federal Poverty Level or  70% of the Lower Living Standard Income Level </vt:lpstr>
      <vt:lpstr>Federal Poverty Level or 70% of LLSIL</vt:lpstr>
      <vt:lpstr>Youth Residing in a High Poverty Area</vt:lpstr>
      <vt:lpstr>Youth Lives in a High Poverty Area</vt:lpstr>
      <vt:lpstr>Instructions for Determining Poverty Status by Census Tract</vt:lpstr>
      <vt:lpstr>Instructions for Determining Poverty Status by Census Tract</vt:lpstr>
      <vt:lpstr>Instructions for Determining Poverty Status by Census Tract</vt:lpstr>
      <vt:lpstr>WIOA Youth:  Income Eligibility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Fontaine, Margaux (DLT)</dc:creator>
  <cp:lastModifiedBy>Kalaskowski, Robert (DLT)</cp:lastModifiedBy>
  <cp:revision>63</cp:revision>
  <dcterms:created xsi:type="dcterms:W3CDTF">2021-01-15T15:38:01Z</dcterms:created>
  <dcterms:modified xsi:type="dcterms:W3CDTF">2023-06-29T18:11:04Z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0x0101000E457DCFD481764192044504C031F1A6</vt:lpwstr>
  </property>
  <property fmtid="{D5CDD505-2E9C-101B-9397-08002B2CF9AE}" pid="3" name="_MarkAsFinal">
    <vt:bool>true</vt:bool>
  </property>
</Properties>
</file>